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28" r:id="rId3"/>
    <p:sldId id="3837" r:id="rId4"/>
    <p:sldId id="3838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54" y="-6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2024/7/7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2024/7/7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何谓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世界观？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对世界的理解（看法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面对（解决）三个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无意识（缄默）的世界观</a:t>
            </a: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何谓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基督徒的世界观？</a:t>
            </a:r>
          </a:p>
          <a:p>
            <a:pPr marL="571500" indent="-5715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基督徒的世界观是从基督徒的角度对世界的理解。</a:t>
            </a:r>
          </a:p>
          <a:p>
            <a:pPr marL="571500" indent="-571500" algn="l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何谓基督徒的角度？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115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的世界观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重生者的世界观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属灵（天）的世界观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神（天）国的世界观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4671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世界观的基本架构（历史架构）</a:t>
            </a:r>
          </a:p>
          <a:p>
            <a:pPr algn="l">
              <a:lnSpc>
                <a:spcPct val="200000"/>
              </a:lnSpc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1) 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创造</a:t>
            </a:r>
          </a:p>
          <a:p>
            <a:pPr algn="l">
              <a:lnSpc>
                <a:spcPct val="200000"/>
              </a:lnSpc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2) 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堕落</a:t>
            </a:r>
          </a:p>
          <a:p>
            <a:pPr algn="l">
              <a:lnSpc>
                <a:spcPct val="200000"/>
              </a:lnSpc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3) 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救赎</a:t>
            </a:r>
          </a:p>
          <a:p>
            <a:pPr algn="l">
              <a:lnSpc>
                <a:spcPct val="200000"/>
              </a:lnSpc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4) 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完成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endParaRPr lang="en-US" altLang="zh-CN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815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12523</TotalTime>
  <Words>24</Words>
  <Application>Microsoft Office PowerPoint</Application>
  <PresentationFormat>全屏显示(4:3)</PresentationFormat>
  <Paragraphs>17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1185</cp:revision>
  <dcterms:created xsi:type="dcterms:W3CDTF">2018-02-16T18:09:56Z</dcterms:created>
  <dcterms:modified xsi:type="dcterms:W3CDTF">2024-07-07T09:48:56Z</dcterms:modified>
</cp:coreProperties>
</file>