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5800" r:id="rId1"/>
    <p:sldMasterId id="2147486441" r:id="rId2"/>
  </p:sldMasterIdLst>
  <p:notesMasterIdLst>
    <p:notesMasterId r:id="rId25"/>
  </p:notesMasterIdLst>
  <p:handoutMasterIdLst>
    <p:handoutMasterId r:id="rId26"/>
  </p:handoutMasterIdLst>
  <p:sldIdLst>
    <p:sldId id="4004" r:id="rId3"/>
    <p:sldId id="2214" r:id="rId4"/>
    <p:sldId id="3707" r:id="rId5"/>
    <p:sldId id="3892" r:id="rId6"/>
    <p:sldId id="3922" r:id="rId7"/>
    <p:sldId id="3923" r:id="rId8"/>
    <p:sldId id="3878" r:id="rId9"/>
    <p:sldId id="3879" r:id="rId10"/>
    <p:sldId id="3912" r:id="rId11"/>
    <p:sldId id="3893" r:id="rId12"/>
    <p:sldId id="3913" r:id="rId13"/>
    <p:sldId id="3914" r:id="rId14"/>
    <p:sldId id="3915" r:id="rId15"/>
    <p:sldId id="3916" r:id="rId16"/>
    <p:sldId id="3917" r:id="rId17"/>
    <p:sldId id="3924" r:id="rId18"/>
    <p:sldId id="3925" r:id="rId19"/>
    <p:sldId id="3926" r:id="rId20"/>
    <p:sldId id="3927" r:id="rId21"/>
    <p:sldId id="3928" r:id="rId22"/>
    <p:sldId id="3929" r:id="rId23"/>
    <p:sldId id="3931" r:id="rId2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DFYuanMedium-B5" pitchFamily="49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DFYuanMedium-B5" pitchFamily="49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DFYuanMedium-B5" pitchFamily="49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DFYuanMedium-B5" pitchFamily="49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DFYuanMedium-B5" pitchFamily="49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DFYuanMedium-B5" pitchFamily="49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DFYuanMedium-B5" pitchFamily="49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DFYuanMedium-B5" pitchFamily="49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DFYuanMedium-B5" pitchFamily="49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89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161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AEF87CC-1C35-5FC8-7CCC-1835A7DD0DC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E209F1-ECAB-6D18-AA8D-1E0B4334B0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02A9520-2F50-4B21-9443-63198B03D68B}" type="datetimeFigureOut">
              <a:rPr lang="en-US"/>
              <a:pPr>
                <a:defRPr/>
              </a:pPr>
              <a:t>10/6/2024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6D20A5-B72D-685D-A60A-487DFA6BDB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1 of 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18C03D-FE7C-C0FC-78F8-CCB13243704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A966262-DF02-41CD-8B6F-EB59B9C2BCD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9243EF4-4CE7-15DA-E311-C3EA94E1984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D1D52B-4D5D-5B2D-DC9A-BE544D9780E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953EF74-1112-400B-B313-4EED110E3E7E}" type="datetimeFigureOut">
              <a:rPr lang="en-US"/>
              <a:pPr>
                <a:defRPr/>
              </a:pPr>
              <a:t>10/6/2024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AEC74E1A-0C2D-979F-DC43-8FB993233DA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D0DCFFB8-0C88-2AB4-5789-6E43131684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EF7427-1256-9985-2065-47F06490232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1 of 3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DA99A7-C523-A411-67AF-FE787595E3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59E75AF-7B0D-48B3-A855-E14B63802C9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63293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59258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553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553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1206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272D9C-9BA0-87D2-DC71-CB84739FB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BE009B-F8BD-4BB7-A12A-78FFFCFD4F2E}" type="datetimeFigureOut">
              <a:rPr lang="zh-CN" altLang="en-US"/>
              <a:pPr>
                <a:defRPr/>
              </a:pPr>
              <a:t>2024/10/6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E82323-FF51-F334-565E-931D9B7DE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974EB1-AECB-63AC-BDB2-AADE9E657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BACE29-8172-4B13-89EA-123C2CC58DE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9652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9D1F2D-A6CD-C2DE-D490-D7D6BA4F1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A87817-ECE3-4D2F-9DE3-961EEA584D93}" type="datetimeFigureOut">
              <a:rPr lang="zh-CN" altLang="en-US"/>
              <a:pPr>
                <a:defRPr/>
              </a:pPr>
              <a:t>2024/10/6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30F2C1-A55E-A3B2-B521-D5D165421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FEA243-1F66-A721-00D6-6797C455F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C1B4B8-4DD9-4AD5-8854-92D93A89A2D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68162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46139E-CF72-3D11-2F71-FE4814DED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122E02-223E-45C4-B42A-639D9167486C}" type="datetimeFigureOut">
              <a:rPr lang="zh-CN" altLang="en-US"/>
              <a:pPr>
                <a:defRPr/>
              </a:pPr>
              <a:t>2024/10/6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1AC466-80AD-4F51-8194-8BCC2228F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A37C39-8C4F-8BAF-9C31-2EAB4E98E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AF880-D872-445A-AA43-4ECE425CA2C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51815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54D5190-F512-4367-B81C-ABBC7EA9E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C683F0-F743-4921-A9C8-B9902A6A2EE5}" type="datetimeFigureOut">
              <a:rPr lang="zh-CN" altLang="en-US"/>
              <a:pPr>
                <a:defRPr/>
              </a:pPr>
              <a:t>2024/10/6</a:t>
            </a:fld>
            <a:endParaRPr lang="zh-CN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45A8755-3795-B74F-7995-167ADF96F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A6F0E08-0171-6762-0E5F-CE4FEC2EF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E26048-F78A-4FBA-AC4C-8C2F4BDBC52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74272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41ED86D3-6EC7-9FBF-22B0-A68B21AD9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D224E2-08CC-45ED-83B3-1996613C4F32}" type="datetimeFigureOut">
              <a:rPr lang="zh-CN" altLang="en-US"/>
              <a:pPr>
                <a:defRPr/>
              </a:pPr>
              <a:t>2024/10/6</a:t>
            </a:fld>
            <a:endParaRPr lang="zh-CN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DBEF8B6-9D6B-54B7-C5CF-EE384E86E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BE33831-3BA9-0E1E-159F-976218518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426AAD-7464-415D-8BA1-966257288E0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36733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3FE0C3DD-8C4B-E553-6416-D2FFC3ADB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105C29-C0A8-4DDF-B194-BFCBB176C231}" type="datetimeFigureOut">
              <a:rPr lang="zh-CN" altLang="en-US"/>
              <a:pPr>
                <a:defRPr/>
              </a:pPr>
              <a:t>2024/10/6</a:t>
            </a:fld>
            <a:endParaRPr lang="zh-CN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982F8EA-1B42-64F0-B966-AA9A7B58A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39B781D-1F7F-8A7F-E154-8A5235F15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0F075-CAE6-445C-9564-0D4AF4C550A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63373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9518B78-D72C-8790-5C85-9E7873EC3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7810E-6D8B-42BB-A00C-DC6D26D300C8}" type="datetimeFigureOut">
              <a:rPr lang="zh-CN" altLang="en-US"/>
              <a:pPr>
                <a:defRPr/>
              </a:pPr>
              <a:t>2024/10/6</a:t>
            </a:fld>
            <a:endParaRPr lang="zh-CN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FDC130B-400C-2805-8E17-260CC60CE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D522CDD-82DA-9A8F-E367-F0F61F7DE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6ED978-36D9-4C46-A65F-B090479B80A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25279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802FC18-709B-566E-FEDB-0287A21D0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544E4-5A9D-4F89-B8CB-751D836D3038}" type="datetimeFigureOut">
              <a:rPr lang="zh-CN" altLang="en-US"/>
              <a:pPr>
                <a:defRPr/>
              </a:pPr>
              <a:t>2024/10/6</a:t>
            </a:fld>
            <a:endParaRPr lang="zh-CN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8F9DD14-9905-EBA8-0173-4814AEBAB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439CD0D-67D7-0B30-C8ED-B39DB1198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E6B1C7-8F94-4F6C-92A0-DF3E168348B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4940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97452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763162F-1FB2-1696-4657-C64998B25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445D4C-E52B-44CC-A560-841366052727}" type="datetimeFigureOut">
              <a:rPr lang="zh-CN" altLang="en-US"/>
              <a:pPr>
                <a:defRPr/>
              </a:pPr>
              <a:t>2024/10/6</a:t>
            </a:fld>
            <a:endParaRPr lang="zh-CN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175C728-26E0-6549-2FE5-521CB5ACC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700E8D6-689A-3F2A-1257-65B997082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8F33C-8837-4AE0-A8DC-DF6A7ED0ABC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37888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888446-0336-5B06-98FA-8B8254CA6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B376A-7DE9-41B3-88C3-5B23D14ACBD1}" type="datetimeFigureOut">
              <a:rPr lang="zh-CN" altLang="en-US"/>
              <a:pPr>
                <a:defRPr/>
              </a:pPr>
              <a:t>2024/10/6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037576-AED5-C0DA-E0D0-9EC697177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0083C7-735C-05BC-6C44-C1CBCDB4E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6EEC0-AC01-454C-90A8-32F31A3C84A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51704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BDE620-1AF9-3B05-6930-523E5AF2D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2D4E66-CA17-4BC6-A04B-469BC315318E}" type="datetimeFigureOut">
              <a:rPr lang="zh-CN" altLang="en-US"/>
              <a:pPr>
                <a:defRPr/>
              </a:pPr>
              <a:t>2024/10/6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E5A1DC-BBFC-438B-4C9C-3E9052EC0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B78F08-3EDF-CFBA-04B2-9F920FB03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3022C-9F79-4C1E-9AD0-986D021B903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0081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01903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609600"/>
            <a:ext cx="4229100" cy="609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609600"/>
            <a:ext cx="4229100" cy="609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1767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75907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56317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0997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89922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8359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8900EB69-95EA-0FD9-4EF9-A85E07BD8D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152400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【</a:t>
            </a:r>
            <a:r>
              <a:rPr lang="zh-TW" altLang="en-US"/>
              <a:t>全能的創造主</a:t>
            </a:r>
            <a:r>
              <a:rPr lang="en-US" altLang="zh-TW"/>
              <a:t>】1/4                        </a:t>
            </a:r>
            <a:r>
              <a:rPr lang="zh-TW" altLang="en-US"/>
              <a:t>讚美之泉</a:t>
            </a:r>
            <a:r>
              <a:rPr lang="en-US" altLang="zh-TW"/>
              <a:t>/</a:t>
            </a:r>
            <a:r>
              <a:rPr lang="zh-TW" altLang="en-US"/>
              <a:t>全能的創造主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4430BF43-0749-96C7-02F0-34214A6B20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609600"/>
            <a:ext cx="86106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你使天空絢麗，大地富足 </a:t>
            </a:r>
          </a:p>
          <a:p>
            <a:pPr lvl="0"/>
            <a:r>
              <a:rPr lang="zh-TW" altLang="en-US"/>
              <a:t>你令江河涌流，群山復甦 </a:t>
            </a:r>
          </a:p>
          <a:p>
            <a:pPr lvl="0"/>
            <a:r>
              <a:rPr lang="zh-TW" altLang="en-US"/>
              <a:t>你使百鳥歡唱，百花盛開 </a:t>
            </a:r>
          </a:p>
          <a:p>
            <a:pPr lvl="0"/>
            <a:r>
              <a:rPr lang="zh-TW" altLang="en-US"/>
              <a:t>你賜生命綿延，命令萬物 </a:t>
            </a:r>
          </a:p>
          <a:p>
            <a:pPr lvl="0"/>
            <a:r>
              <a:rPr lang="zh-TW" altLang="en-US"/>
              <a:t>哈利路亞， </a:t>
            </a:r>
          </a:p>
          <a:p>
            <a:pPr lvl="0"/>
            <a:r>
              <a:rPr lang="zh-TW" altLang="en-US"/>
              <a:t>全能的創造主！</a:t>
            </a:r>
          </a:p>
          <a:p>
            <a:pPr lvl="0"/>
            <a:r>
              <a:rPr lang="zh-TW" altLang="en-US"/>
              <a:t>哈利路亞， </a:t>
            </a:r>
          </a:p>
          <a:p>
            <a:pPr lvl="0"/>
            <a:r>
              <a:rPr lang="zh-TW" altLang="en-US"/>
              <a:t>萬國萬民都向你跪拜。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6442" r:id="rId1"/>
    <p:sldLayoutId id="2147486443" r:id="rId2"/>
    <p:sldLayoutId id="2147486444" r:id="rId3"/>
    <p:sldLayoutId id="2147486445" r:id="rId4"/>
    <p:sldLayoutId id="2147486446" r:id="rId5"/>
    <p:sldLayoutId id="2147486447" r:id="rId6"/>
    <p:sldLayoutId id="2147486448" r:id="rId7"/>
    <p:sldLayoutId id="2147486449" r:id="rId8"/>
    <p:sldLayoutId id="2147486450" r:id="rId9"/>
    <p:sldLayoutId id="2147486451" r:id="rId10"/>
    <p:sldLayoutId id="214748645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+mj-lt"/>
          <a:ea typeface="+mj-ea"/>
          <a:cs typeface="DFYuanMedium-B5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kumimoji="1" sz="4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+mn-ea"/>
          <a:cs typeface="DFYuanMedium-B5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+mn-ea"/>
          <a:cs typeface="DFYuanMedium-B5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+mn-ea"/>
          <a:cs typeface="DFYuanMedium-B5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  <a:cs typeface="DFYuanMedium-B5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A77F6536-C49A-CF58-D98C-B34DCA92F9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  <a:endParaRPr lang="en-US" altLang="en-US"/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7128D13-B443-D3FE-93FC-842DF73CBB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8DBDB0-713B-72A0-9A5C-9497C07E16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8F16659-CB9D-46B3-8219-742C449BD721}" type="datetimeFigureOut">
              <a:rPr lang="zh-CN" altLang="en-US"/>
              <a:pPr>
                <a:defRPr/>
              </a:pPr>
              <a:t>2024/10/6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A6616C-848B-7D01-D14A-3203C2FAEF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D20D68-895D-A228-F714-800CEA82E5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11C4A9A-556F-4C72-8DBA-191DD6D95CB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453" r:id="rId1"/>
    <p:sldLayoutId id="2147486454" r:id="rId2"/>
    <p:sldLayoutId id="2147486455" r:id="rId3"/>
    <p:sldLayoutId id="2147486456" r:id="rId4"/>
    <p:sldLayoutId id="2147486457" r:id="rId5"/>
    <p:sldLayoutId id="2147486458" r:id="rId6"/>
    <p:sldLayoutId id="2147486459" r:id="rId7"/>
    <p:sldLayoutId id="2147486460" r:id="rId8"/>
    <p:sldLayoutId id="2147486461" r:id="rId9"/>
    <p:sldLayoutId id="2147486462" r:id="rId10"/>
    <p:sldLayoutId id="2147486463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 descr="Here is the link for Sunday's sermon &amp;... - Van Riper Ellis ...">
            <a:extLst>
              <a:ext uri="{FF2B5EF4-FFF2-40B4-BE49-F238E27FC236}">
                <a16:creationId xmlns:a16="http://schemas.microsoft.com/office/drawing/2014/main" id="{8A864871-38C6-B90C-6B0A-ED1C0519588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kumimoji="1" sz="4800">
                <a:solidFill>
                  <a:schemeClr val="tx1"/>
                </a:solidFill>
                <a:latin typeface="DFYuanMedium-B5" pitchFamily="49" charset="-128"/>
                <a:ea typeface="DFYuanMedium-B5" pitchFamily="49" charset="-128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  <a:cs typeface="DFYuanMedium-B5" pitchFamily="49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  <a:cs typeface="DFYuanMedium-B5" pitchFamily="49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  <a:cs typeface="DFYuanMedium-B5" pitchFamily="49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  <a:cs typeface="DFYuanMedium-B5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  <a:cs typeface="DFYuanMedium-B5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  <a:cs typeface="DFYuanMedium-B5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  <a:cs typeface="DFYuanMedium-B5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  <a:cs typeface="DFYuanMedium-B5" pitchFamily="49" charset="-128"/>
              </a:defRPr>
            </a:lvl9pPr>
          </a:lstStyle>
          <a:p>
            <a:pPr algn="l"/>
            <a:endParaRPr kumimoji="0" lang="en-US" altLang="en-US" sz="1800">
              <a:solidFill>
                <a:srgbClr val="FFFFFF"/>
              </a:solidFill>
              <a:latin typeface="Garamond" panose="02020404030301010803" pitchFamily="18" charset="0"/>
              <a:ea typeface="SimSun" panose="02010600030101010101" pitchFamily="2" charset="-122"/>
            </a:endParaRPr>
          </a:p>
        </p:txBody>
      </p:sp>
      <p:sp>
        <p:nvSpPr>
          <p:cNvPr id="5123" name="AutoShape 4" descr="Here is the link for Sunday's sermon &amp;... - Van Riper Ellis ...">
            <a:extLst>
              <a:ext uri="{FF2B5EF4-FFF2-40B4-BE49-F238E27FC236}">
                <a16:creationId xmlns:a16="http://schemas.microsoft.com/office/drawing/2014/main" id="{7122202C-3B5E-7F72-C969-DC02DCAEDC1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kumimoji="1" sz="4800">
                <a:solidFill>
                  <a:schemeClr val="tx1"/>
                </a:solidFill>
                <a:latin typeface="DFYuanMedium-B5" pitchFamily="49" charset="-128"/>
                <a:ea typeface="DFYuanMedium-B5" pitchFamily="49" charset="-128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  <a:cs typeface="DFYuanMedium-B5" pitchFamily="49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  <a:cs typeface="DFYuanMedium-B5" pitchFamily="49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  <a:cs typeface="DFYuanMedium-B5" pitchFamily="49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  <a:cs typeface="DFYuanMedium-B5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  <a:cs typeface="DFYuanMedium-B5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  <a:cs typeface="DFYuanMedium-B5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  <a:cs typeface="DFYuanMedium-B5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  <a:cs typeface="DFYuanMedium-B5" pitchFamily="49" charset="-128"/>
              </a:defRPr>
            </a:lvl9pPr>
          </a:lstStyle>
          <a:p>
            <a:pPr algn="l"/>
            <a:endParaRPr kumimoji="0" lang="en-US" altLang="en-US" sz="1800">
              <a:solidFill>
                <a:srgbClr val="FFFFFF"/>
              </a:solidFill>
              <a:latin typeface="Garamond" panose="02020404030301010803" pitchFamily="18" charset="0"/>
              <a:ea typeface="SimSun" panose="02010600030101010101" pitchFamily="2" charset="-122"/>
            </a:endParaRPr>
          </a:p>
        </p:txBody>
      </p:sp>
      <p:pic>
        <p:nvPicPr>
          <p:cNvPr id="5124" name="Picture 3">
            <a:extLst>
              <a:ext uri="{FF2B5EF4-FFF2-40B4-BE49-F238E27FC236}">
                <a16:creationId xmlns:a16="http://schemas.microsoft.com/office/drawing/2014/main" id="{32A222D9-2B75-AD74-7EA2-1619BBEE6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3132138"/>
            <a:ext cx="8475663" cy="281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TextBox 6">
            <a:extLst>
              <a:ext uri="{FF2B5EF4-FFF2-40B4-BE49-F238E27FC236}">
                <a16:creationId xmlns:a16="http://schemas.microsoft.com/office/drawing/2014/main" id="{DC5460F8-799A-D52E-F593-41D78056FE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4763" y="1524000"/>
            <a:ext cx="4306887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ctr">
              <a:defRPr kumimoji="1" sz="4800">
                <a:solidFill>
                  <a:schemeClr val="tx1"/>
                </a:solidFill>
                <a:latin typeface="DFYuanMedium-B5" pitchFamily="49" charset="-128"/>
                <a:ea typeface="DFYuanMedium-B5" pitchFamily="49" charset="-128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  <a:cs typeface="DFYuanMedium-B5" pitchFamily="49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  <a:cs typeface="DFYuanMedium-B5" pitchFamily="49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  <a:cs typeface="DFYuanMedium-B5" pitchFamily="49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  <a:cs typeface="DFYuanMedium-B5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  <a:cs typeface="DFYuanMedium-B5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  <a:cs typeface="DFYuanMedium-B5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  <a:cs typeface="DFYuanMedium-B5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  <a:cs typeface="DFYuanMedium-B5" pitchFamily="49" charset="-128"/>
              </a:defRPr>
            </a:lvl9pPr>
          </a:lstStyle>
          <a:p>
            <a:pPr algn="l"/>
            <a:r>
              <a:rPr kumimoji="0" lang="zh-TW" altLang="en-US" sz="8000" b="1">
                <a:solidFill>
                  <a:srgbClr val="FFFF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主日信息</a:t>
            </a:r>
            <a:endParaRPr kumimoji="0" lang="en-US" altLang="en-US" sz="8000" b="1">
              <a:solidFill>
                <a:srgbClr val="FFFF0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>
            <a:extLst>
              <a:ext uri="{FF2B5EF4-FFF2-40B4-BE49-F238E27FC236}">
                <a16:creationId xmlns:a16="http://schemas.microsoft.com/office/drawing/2014/main" id="{E0C79A74-049B-51DB-5E48-1C6B985DB2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 rtlCol="0">
            <a:noAutofit/>
          </a:bodyPr>
          <a:lstStyle/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诗篇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Psalms 23:2-4】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祂使我躺卧在青草地上，领我在可安歇的水边；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He makes me to lie down in green pastures; He leads me beside the still waters.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3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祂使我的灵魂苏醒，为自己的名引导我走义路。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He restores my soul; He leads me in the paths of righteousness For His name’s sake.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4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我虽然行过死荫的幽谷，也不怕遭害，因为你与我同在；你的杖，你的竿，都安慰我。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Yea, though I walk through the valley of the shadow of death, I will fear no evil; For You are with me; Your rod and Your staff, they comfort me.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>
            <a:extLst>
              <a:ext uri="{FF2B5EF4-FFF2-40B4-BE49-F238E27FC236}">
                <a16:creationId xmlns:a16="http://schemas.microsoft.com/office/drawing/2014/main" id="{270B6B4A-3F9C-C1E7-CC8A-F99FEA3ABB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 rtlCol="0">
            <a:noAutofit/>
          </a:bodyPr>
          <a:lstStyle/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腓立比书腓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Philippians 3:10】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使我认识基督，晓得祂复活的大能，并且晓得和祂一同受苦，效法祂的死，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that I may know Him and the power of His resurrection, and the fellowship of His sufferings, being conformed to His death,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>
            <a:extLst>
              <a:ext uri="{FF2B5EF4-FFF2-40B4-BE49-F238E27FC236}">
                <a16:creationId xmlns:a16="http://schemas.microsoft.com/office/drawing/2014/main" id="{F5DCA40A-552C-6644-9EBF-F787B561A0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 rtlCol="0">
            <a:noAutofit/>
          </a:bodyPr>
          <a:lstStyle/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彼得前书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Peter 4:12-13】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12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亲爱的弟兄啊，有火炼的试验临到你们，不要以为奇怪（似乎是遭遇非常的事），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Beloved, do not think it strange concerning the fiery trial which is to try you, as though some strange thing happened to you;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13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倒要欢喜，因为你们是与基督一同受苦，使你们在祂荣耀显现的时候，也可以欢喜快乐。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rejoice to the extent that you partake of Christ’s sufferings, that when His glory is revealed, you may also be glad with exceeding joy.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>
            <a:extLst>
              <a:ext uri="{FF2B5EF4-FFF2-40B4-BE49-F238E27FC236}">
                <a16:creationId xmlns:a16="http://schemas.microsoft.com/office/drawing/2014/main" id="{E917EC55-CCF5-3BD9-B860-FF37FA5667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 rtlCol="0">
            <a:noAutofit/>
          </a:bodyPr>
          <a:lstStyle/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8:17】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既是儿女，便是后嗣，就是　神的后嗣，和基督同作后嗣。如果我们和祂一同受苦，也必和祂一同得荣耀。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if children, then heirs—heirs of God and joint heirs with Christ, if indeed we suffer with Him, that we may also be glorified together.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>
            <a:extLst>
              <a:ext uri="{FF2B5EF4-FFF2-40B4-BE49-F238E27FC236}">
                <a16:creationId xmlns:a16="http://schemas.microsoft.com/office/drawing/2014/main" id="{F873654D-27ED-8929-8303-9CC8597631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 rtlCol="0">
            <a:noAutofit/>
          </a:bodyPr>
          <a:lstStyle/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使徒行传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18:10】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有我与你同在，必没有人下手害你，因为在这城里我有许多的百姓。” 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I am with you, and no one will attack you to hurt you; for I have many people in this city.”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>
            <a:extLst>
              <a:ext uri="{FF2B5EF4-FFF2-40B4-BE49-F238E27FC236}">
                <a16:creationId xmlns:a16="http://schemas.microsoft.com/office/drawing/2014/main" id="{B616D9CF-48D8-ECAD-8C16-1636A71149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 rtlCol="0">
            <a:noAutofit/>
          </a:bodyPr>
          <a:lstStyle/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6:13-15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24-26】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13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他们便将那五个大麦饼的零碎，就是众人吃了剩下的，收拾起来，装满了十二个篮子。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Therefore they gathered them up, and filled twelve baskets with the fragments of the five barley loaves which were left over by those who had eaten.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14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众人看见耶稣所行的神迹，就说：“这真是那要到世间来的先知。” 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those men, when they had seen the sign that Jesus did, said, “This is truly the Prophet who is to come into the world.”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>
            <a:extLst>
              <a:ext uri="{FF2B5EF4-FFF2-40B4-BE49-F238E27FC236}">
                <a16:creationId xmlns:a16="http://schemas.microsoft.com/office/drawing/2014/main" id="{D8B3C1BC-90D7-33B7-FBBF-7A89557E72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 rtlCol="0">
            <a:noAutofit/>
          </a:bodyPr>
          <a:lstStyle/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6:13-15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24-26】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15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耶稣既知道众人要来强逼祂作王，就独自又退到山上去了。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Therefore when Jesus perceived that they were about to come and take Him by force to make Him king, He departed again to the mountain by Himself alone.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24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众人见耶稣和门徒都不在那里，就上了船，往迦百农去找耶稣。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when the people therefore saw that Jesus was not there, nor His disciples, they also got into boats and came to Capernaum, seeking Jesus.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>
            <a:extLst>
              <a:ext uri="{FF2B5EF4-FFF2-40B4-BE49-F238E27FC236}">
                <a16:creationId xmlns:a16="http://schemas.microsoft.com/office/drawing/2014/main" id="{05A0401C-C8F6-DA32-285E-AEBB40581B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 rtlCol="0">
            <a:noAutofit/>
          </a:bodyPr>
          <a:lstStyle/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6:13-15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24-26】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25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既在海那边找着了，就对祂说：“拉比，是几时到这里来的？” 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when they found Him on the other side of the sea, they said to Him, “Rabbi, when did You come here?”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26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耶稣回答说：“我实实在在地告诉你们：你们找我，并不是因见了神迹，乃是因吃饼得饱。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Jesus answered them and said, “Most assuredly, I say to you, you seek Me, not because you saw the signs, but because you ate of the loaves and were filled.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>
            <a:extLst>
              <a:ext uri="{FF2B5EF4-FFF2-40B4-BE49-F238E27FC236}">
                <a16:creationId xmlns:a16="http://schemas.microsoft.com/office/drawing/2014/main" id="{CFEDD72C-1A61-1CD4-8ABE-B7AAA37207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 rtlCol="0">
            <a:noAutofit/>
          </a:bodyPr>
          <a:lstStyle/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马太福音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8:18-20】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18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耶稣见许多人围着祂，就吩咐渡到那边去。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when Jesus saw great multitudes about Him, He gave a command to depart to the other side.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19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有一个文士来对祂说：“夫子，你无论往哪里去，我要跟从你。” 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a certain scribe came and said to Him, “Teacher, I will follow You wherever You go.”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20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耶稣说：“狐狸有洞，天空的飞鸟有窝，人子却没有枕头的地方。”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Jesus said to him, “Foxes have holes and birds of the air have nests, but the Son of Man has nowhere to lay His head.”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>
            <a:extLst>
              <a:ext uri="{FF2B5EF4-FFF2-40B4-BE49-F238E27FC236}">
                <a16:creationId xmlns:a16="http://schemas.microsoft.com/office/drawing/2014/main" id="{22AA69AE-6093-63F5-FF85-42C8285529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 rtlCol="0">
            <a:noAutofit/>
          </a:bodyPr>
          <a:lstStyle/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约翰福音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6:66-68】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66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从此，祂门徒中多有退去的，不再和祂同行。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From that time many of His disciples went back and walked with Him no more.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67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耶稣就对那十二个门徒说：“你们也要去吗？” 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Jesus said to the twelve, “Do you also want to go away?”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68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西门彼得回答说：“主啊，你有永生之道，我们还归从谁呢？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Simon Peter answered Him, “Lord, to whom shall we go? You have the words of eternal life.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75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标题 1">
            <a:extLst>
              <a:ext uri="{FF2B5EF4-FFF2-40B4-BE49-F238E27FC236}">
                <a16:creationId xmlns:a16="http://schemas.microsoft.com/office/drawing/2014/main" id="{C960B713-9123-B835-401A-AE7F802B327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3350" y="681038"/>
            <a:ext cx="8894763" cy="3575050"/>
          </a:xfrm>
        </p:spPr>
        <p:txBody>
          <a:bodyPr/>
          <a:lstStyle/>
          <a:p>
            <a:pPr eaLnBrk="1" hangingPunct="1"/>
            <a:r>
              <a:rPr lang="zh-CN" altLang="en-US" sz="4600" b="1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不要怕</a:t>
            </a:r>
            <a:br>
              <a:rPr lang="en-US" altLang="zh-CN" sz="4600" b="1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en-US" altLang="zh-CN" sz="4600" b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Stop being afraid</a:t>
            </a:r>
            <a:endParaRPr lang="zh-CN" altLang="en-US" sz="4600" b="1">
              <a:solidFill>
                <a:schemeClr val="bg1"/>
              </a:solidFill>
            </a:endParaRPr>
          </a:p>
        </p:txBody>
      </p:sp>
      <p:sp>
        <p:nvSpPr>
          <p:cNvPr id="6147" name="副标题 2">
            <a:extLst>
              <a:ext uri="{FF2B5EF4-FFF2-40B4-BE49-F238E27FC236}">
                <a16:creationId xmlns:a16="http://schemas.microsoft.com/office/drawing/2014/main" id="{92ABD657-DBFC-3CE2-28A4-E5A1A1F3581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984250" y="5202238"/>
            <a:ext cx="6858000" cy="1655762"/>
          </a:xfrm>
        </p:spPr>
        <p:txBody>
          <a:bodyPr/>
          <a:lstStyle/>
          <a:p>
            <a:pPr eaLnBrk="1" hangingPunct="1"/>
            <a:r>
              <a:rPr lang="en-US" altLang="zh-CN" b="1">
                <a:solidFill>
                  <a:schemeClr val="bg1"/>
                </a:solidFill>
              </a:rPr>
              <a:t>Boise Chinese Christian Church </a:t>
            </a:r>
          </a:p>
          <a:p>
            <a:pPr eaLnBrk="1" hangingPunct="1"/>
            <a:r>
              <a:rPr lang="en-US" altLang="zh-CN" b="1">
                <a:solidFill>
                  <a:schemeClr val="bg1"/>
                </a:solidFill>
              </a:rPr>
              <a:t>10/6/2024</a:t>
            </a:r>
            <a:endParaRPr lang="zh-CN" altLang="en-US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>
            <a:extLst>
              <a:ext uri="{FF2B5EF4-FFF2-40B4-BE49-F238E27FC236}">
                <a16:creationId xmlns:a16="http://schemas.microsoft.com/office/drawing/2014/main" id="{64DD26D0-2ACE-877B-9902-544719550E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 rtlCol="0">
            <a:noAutofit/>
          </a:bodyPr>
          <a:lstStyle/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18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9-11】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9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夜间，主在异象中对保罗说</a:t>
            </a: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:“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不要怕，只管讲，不要闭口；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One night the Lord spoke to Paul in a vision: 'Do not be afraid; keep on speaking, do not be silent.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有我与你同在，必没有人下手害你，因为在这城里我有许多的百姓。”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I am with you, and no one is going to attack and harm you, because I have many people in this city.'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11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保罗在那里住了一年零六个月，将　神的道教训他们。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So Paul stayed for a year and a half, teaching them the word of God.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>
            <a:extLst>
              <a:ext uri="{FF2B5EF4-FFF2-40B4-BE49-F238E27FC236}">
                <a16:creationId xmlns:a16="http://schemas.microsoft.com/office/drawing/2014/main" id="{61401BAC-C575-0C75-866D-BFFE40256C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 rtlCol="0">
            <a:noAutofit/>
          </a:bodyPr>
          <a:lstStyle/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提摩太前书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Timothy 1:13-16】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13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我从前是亵渎　神的，逼迫人的，侮慢人的，然而我还蒙了怜悯，因我是不信、不明白的时候而作的。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although I was formerly a blasphemer, a persecutor, and an insolent man; but I obtained mercy because I did it ignorantly in unbelief.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14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并且我主的恩是格外丰盛，使我在基督耶稣里有信心和爱心。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the grace of our Lord was exceedingly abundant, with faith and love which are in Christ Jesus.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>
            <a:extLst>
              <a:ext uri="{FF2B5EF4-FFF2-40B4-BE49-F238E27FC236}">
                <a16:creationId xmlns:a16="http://schemas.microsoft.com/office/drawing/2014/main" id="{AC2F5238-A356-5497-219B-EE2CBA3DF3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 rtlCol="0">
            <a:noAutofit/>
          </a:bodyPr>
          <a:lstStyle/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提摩太前书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Timothy 1:13-16】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15 “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基督耶稣降世，为要拯救罪人。”这话是可信的，是十分可佩服的。在罪人中我是个罪魁。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This is a faithful saying and worthy of all acceptance, that Christ Jesus came into the world to save sinners, of whom I am chief.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16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然而我蒙了怜悯，是因耶稣基督要在我这罪魁身上显明祂一切的忍耐，给后来信祂得永生的人作榜样。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However, for this reason I obtained mercy, that in me first Jesus Christ might show all longsuffering, as a pattern to those who are going to believe on Him for everlasting life.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>
            <a:extLst>
              <a:ext uri="{FF2B5EF4-FFF2-40B4-BE49-F238E27FC236}">
                <a16:creationId xmlns:a16="http://schemas.microsoft.com/office/drawing/2014/main" id="{60AA027D-2F6B-5C3A-6D35-E5B23B6072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 rtlCol="0">
            <a:noAutofit/>
          </a:bodyPr>
          <a:lstStyle/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使徒行传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18:9-11】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9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夜间，主在异象中对保罗说：“不要怕，只管讲，不要闭口。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Now the Lord spoke to Paul in the night by a vision, “Do not be afraid, but speak, and do not keep silent;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有我与你同在，必没有人下手害你，因为在这城里我有许多的百姓。” 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I am with you, and no one will attack you to hurt you; for I have many people in this city.”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11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保罗在那里住了一年零六个月，将　神的道教训他们。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he continued there a year and six months, teaching the word of God among them.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>
            <a:extLst>
              <a:ext uri="{FF2B5EF4-FFF2-40B4-BE49-F238E27FC236}">
                <a16:creationId xmlns:a16="http://schemas.microsoft.com/office/drawing/2014/main" id="{7E49B763-D4CD-830D-F942-F1BF0659E8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 rtlCol="0">
            <a:noAutofit/>
          </a:bodyPr>
          <a:lstStyle/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18:1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4-6】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这事以后，保罗离了雅典，来到哥林多。</a:t>
            </a:r>
          </a:p>
          <a:p>
            <a:pPr algn="l"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After these things Paul departed from Athens and went to Corinth.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4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每逢安息日，保罗在会堂里辩论，劝化犹太人和希腊人。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he reasoned in the synagogue every Sabbath, and persuaded both Jews and Greeks.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5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西拉和提摩太从马其顿来的时候，保罗为道迫切，向犹太人证明耶稣是基督。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When Silas and Timothy had come from Macedonia, Paul was compelled by the Spirit, and testified to the Jews that Jesus is the Christ.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>
            <a:extLst>
              <a:ext uri="{FF2B5EF4-FFF2-40B4-BE49-F238E27FC236}">
                <a16:creationId xmlns:a16="http://schemas.microsoft.com/office/drawing/2014/main" id="{7753DF84-FB9D-54CA-6924-BBB9FFAFB2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 rtlCol="0">
            <a:noAutofit/>
          </a:bodyPr>
          <a:lstStyle/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18:1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4-6】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6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他们既抗拒、毁谤，保罗就抖着衣裳，说：“你们的罪归到你们自己头上（“罪”原文作“血”），与我无干（原文作“我却干净”）。从今以后，我要往外邦人那里去。”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when they opposed him and blasphemed, he shook his garments and said to them, “Your blood be upon your own heads; I am clean. From now on I will go to the Gentiles.”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>
            <a:extLst>
              <a:ext uri="{FF2B5EF4-FFF2-40B4-BE49-F238E27FC236}">
                <a16:creationId xmlns:a16="http://schemas.microsoft.com/office/drawing/2014/main" id="{637C3994-B24A-4687-4D1C-22FFD626C1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 rtlCol="0">
            <a:noAutofit/>
          </a:bodyPr>
          <a:lstStyle/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使徒行传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18:9-11】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9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夜间，主在异象中对保罗说：“不要怕，只管讲，不要闭口。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Now the Lord spoke to Paul in the night by a vision, “Do not be afraid, but speak, and do not keep silent;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有我与你同在，必没有人下手害你，因为在这城里我有许多的百姓。” 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I am with you, and no one will attack you to hurt you; for I have many people in this city.”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11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保罗在那里住了一年零六个月，将　神的道教训他们。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he continued there a year and six months, teaching the word of God among them.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>
            <a:extLst>
              <a:ext uri="{FF2B5EF4-FFF2-40B4-BE49-F238E27FC236}">
                <a16:creationId xmlns:a16="http://schemas.microsoft.com/office/drawing/2014/main" id="{4C01C83D-F97F-9508-F435-B2E6715069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 rtlCol="0">
            <a:noAutofit/>
          </a:bodyPr>
          <a:lstStyle/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28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19-20】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19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所以，你们要去使万民作我的门徒，奉父、子、圣灵的名给他们施洗。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Go therefore and make disciples of all the nations, baptizing them in the name of the Father and of the Son and of the Holy Spirit,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20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凡我所吩咐你们的，都教训他们遵守，我就常与你们同在，直到世界的末了。”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teaching them to observe all things that I have commanded you; and lo, I am with you always, even to the end of the age." 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>
            <a:extLst>
              <a:ext uri="{FF2B5EF4-FFF2-40B4-BE49-F238E27FC236}">
                <a16:creationId xmlns:a16="http://schemas.microsoft.com/office/drawing/2014/main" id="{45BFABE5-FD80-1432-4798-B5A5EF7822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 rtlCol="0">
            <a:noAutofit/>
          </a:bodyPr>
          <a:lstStyle/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11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33-34】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33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深哉！　神丰富的智慧和知识。祂的判断何其难测！祂的踪迹何其难寻！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Oh, the depth of the riches both of the wisdom and knowledge of God! How unsearchable are His judgments and His ways past finding out!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34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谁知道主的心？谁作过祂的谋士呢？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"For who has known the mind of the LORD? Or who has become His counselor?"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>
            <a:extLst>
              <a:ext uri="{FF2B5EF4-FFF2-40B4-BE49-F238E27FC236}">
                <a16:creationId xmlns:a16="http://schemas.microsoft.com/office/drawing/2014/main" id="{0EB32937-95E2-2EED-6A09-42EDE32DB4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 rtlCol="0">
            <a:noAutofit/>
          </a:bodyPr>
          <a:lstStyle/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使徒行传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18:9-10a】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9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夜间，主在异象中对保罗说：“不要怕，只管讲，不要闭口。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Now the Lord spoke to Paul in the night by a vision, “Do not be afraid, but speak, and do not keep silent;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10a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有我与你同在</a:t>
            </a: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……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I am with you….</a:t>
            </a:r>
          </a:p>
          <a:p>
            <a:pPr algn="l" eaLnBrk="1" fontAlgn="auto" hangingPunct="1">
              <a:lnSpc>
                <a:spcPct val="112000"/>
              </a:lnSpc>
              <a:spcAft>
                <a:spcPts val="0"/>
              </a:spcAft>
              <a:defRPr/>
            </a:pPr>
            <a:endParaRPr lang="en-US" altLang="zh-CN" sz="30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_Default Design">
  <a:themeElements>
    <a:clrScheme name="Default Design 13">
      <a:dk1>
        <a:srgbClr val="336699"/>
      </a:dk1>
      <a:lt1>
        <a:srgbClr val="FFFFFF"/>
      </a:lt1>
      <a:dk2>
        <a:srgbClr val="000000"/>
      </a:dk2>
      <a:lt2>
        <a:srgbClr val="66FFFF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Default Design">
      <a:majorFont>
        <a:latin typeface="DFYuanMedium-B5"/>
        <a:ea typeface="DFYuanMedium-B5"/>
        <a:cs typeface=""/>
      </a:majorFont>
      <a:minorFont>
        <a:latin typeface="DFYuanMedium-B5"/>
        <a:ea typeface="DFYuanMedium-B5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1" i="0" u="sng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新細明體" pitchFamily="18" charset="-12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1" i="0" u="sng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新細明體" pitchFamily="18" charset="-120"/>
            <a:ea typeface="新細明體" pitchFamily="18" charset="-12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336699"/>
        </a:dk1>
        <a:lt1>
          <a:srgbClr val="FFFFFF"/>
        </a:lt1>
        <a:dk2>
          <a:srgbClr val="000000"/>
        </a:dk2>
        <a:lt2>
          <a:srgbClr val="66FFFF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11664</TotalTime>
  <Words>2600</Words>
  <Application>Microsoft Office PowerPoint</Application>
  <PresentationFormat>On-screen Show (4:3)</PresentationFormat>
  <Paragraphs>101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3" baseType="lpstr">
      <vt:lpstr>Arial</vt:lpstr>
      <vt:lpstr>DFYuanMedium-B5</vt:lpstr>
      <vt:lpstr>Times New Roman</vt:lpstr>
      <vt:lpstr>Calibri</vt:lpstr>
      <vt:lpstr>Calibri Light</vt:lpstr>
      <vt:lpstr>Garamond</vt:lpstr>
      <vt:lpstr>SimSun</vt:lpstr>
      <vt:lpstr>KaiTi</vt:lpstr>
      <vt:lpstr>Microsoft YaHei</vt:lpstr>
      <vt:lpstr>2_Default Design</vt:lpstr>
      <vt:lpstr>Office 主题</vt:lpstr>
      <vt:lpstr>PowerPoint Presentation</vt:lpstr>
      <vt:lpstr>不要怕 Stop being afraid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eli</dc:creator>
  <cp:lastModifiedBy>BCCC_User</cp:lastModifiedBy>
  <cp:revision>165</cp:revision>
  <dcterms:created xsi:type="dcterms:W3CDTF">2009-11-04T13:37:49Z</dcterms:created>
  <dcterms:modified xsi:type="dcterms:W3CDTF">2024-10-06T18:25:11Z</dcterms:modified>
</cp:coreProperties>
</file>