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70" r:id="rId2"/>
    <p:sldId id="3871" r:id="rId3"/>
    <p:sldId id="3872" r:id="rId4"/>
    <p:sldId id="3873" r:id="rId5"/>
    <p:sldId id="3874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2025/2/16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滥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情主义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entimentalism)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和情绪本位主义（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Emotionalism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情感至上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真理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相对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化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去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责任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化 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反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智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倾向 </a:t>
            </a: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619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“滥情主义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sentimentalism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”的危险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真理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消解 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道德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的消失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教会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的变质和失能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信仰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的肤浅和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堕落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</a:t>
            </a: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“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滥情主义”本质是亚当面对的古老试探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以自我感受替代神的启示（创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3:6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488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爱与公义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司布真：“片面强调神的某一种属性，等于为自己雕刻偶像。” 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钟马田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没有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真理的爱是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滥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情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主义，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没有爱的真理是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教条主义。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只注重“爱”会陷入“滥情主义”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只注重“公义”会陷入“律法主义”</a:t>
            </a:r>
          </a:p>
        </p:txBody>
      </p:sp>
    </p:spTree>
    <p:extLst>
      <p:ext uri="{BB962C8B-B14F-4D97-AF65-F5344CB8AC3E}">
        <p14:creationId xmlns:p14="http://schemas.microsoft.com/office/powerpoint/2010/main" val="30537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真理引导情感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不是情感（感觉）验证真理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被真理引导的情感将真理刻入人心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愁苦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救赎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感恩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情感的重要</a:t>
            </a:r>
          </a:p>
        </p:txBody>
      </p:sp>
    </p:spTree>
    <p:extLst>
      <p:ext uri="{BB962C8B-B14F-4D97-AF65-F5344CB8AC3E}">
        <p14:creationId xmlns:p14="http://schemas.microsoft.com/office/powerpoint/2010/main" val="30537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怎样区分“滥情”和“真实情感（被真理引导的情感）”？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人造的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缺乏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理性的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认知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极度兴奋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，喧嚷，或过分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极端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使人精疲力竭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不会给生命带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来真正的益处，更不会让生命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改变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与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上述五点相反的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就是“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被真理引导的情感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537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12977</TotalTime>
  <Words>150</Words>
  <Application>Microsoft Office PowerPoint</Application>
  <PresentationFormat>全屏显示(4:3)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1269</cp:revision>
  <dcterms:created xsi:type="dcterms:W3CDTF">2018-02-16T18:09:56Z</dcterms:created>
  <dcterms:modified xsi:type="dcterms:W3CDTF">2025-02-16T08:18:07Z</dcterms:modified>
</cp:coreProperties>
</file>