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6FC39-0021-EBA1-AACE-44E981D38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81CF01-1F1A-5BDE-2170-1235F3951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6F07C-639A-48F8-9E79-75BA7BA38E46}" type="datetimeFigureOut">
              <a:rPr lang="en-US" smtClean="0"/>
              <a:t>3/23/2025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2BF4AD-D6A3-BE43-4DFE-626751DC4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A61156-E48D-63A4-7A34-44B07ACCD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2E447-FC5F-48FF-9207-76DB11D25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707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50B239-48A9-1640-E6CE-01C1BEA89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4A8522-32C7-76E2-12A1-50A852B881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16FE95-A21C-0580-9433-61A53D2E32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C6F07C-639A-48F8-9E79-75BA7BA38E46}" type="datetimeFigureOut">
              <a:rPr lang="en-US" smtClean="0"/>
              <a:t>3/23/2025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C7E27A-B2DB-10FD-1B88-475551E4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0E1E87-759A-0F7A-7B5A-FB331ED6F0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2E447-FC5F-48FF-9207-76DB11D25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273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7650B92-F50A-8DDD-8EC1-D8E869ED4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860158-74F0-6E1E-2CAB-1413DBC7189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150780"/>
      </p:ext>
    </p:extLst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928FD1C-3397-B26D-A601-4AE8D00B0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D38FFE-31DE-49E4-2ABD-125E7506C89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31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946A43B-26E6-AABF-052B-6668CB74D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BBD73E-B50E-CBB0-CA27-9ADE4199275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76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61BEAFB-6BD6-DCF2-D0DD-1020F6488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72CB58-73FA-2CC5-6050-D7D624B7592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4105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96AD5F0-7A3E-D1F0-2E87-66EF017B6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F91AA2-9A65-D01A-3E1E-B666F4E49FF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739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87459FD-7205-1F72-5DAB-9050E2E1A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9B61DC-B67F-C07D-FE10-09497638AB0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540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C8E2A5A-2119-77B6-2EA1-85A377D31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FE9296-9F08-40A7-243B-713873F41E3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2140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C27677D-AFB4-F050-C091-39B491044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5AAB98-0684-5340-61D7-BB4BEBD7C86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0755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6EAF7BE-BC49-6A85-F51A-72834AA6E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7BB5C9-A466-9131-5C29-2DDF68E46EA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643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EA73C0D-9EBD-941F-0C3B-96A00687F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AE6F51-1993-3D94-064B-E8753EC9E3C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0070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9EF5850-8087-7629-FD03-C9B3F6A1B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15C41A-B902-B2A6-A05B-EAE707B0703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251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9BC728F-9DF5-ED5D-4890-4D1FD9923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600" b="1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神的爱与呼召</a:t>
            </a:r>
            <a:br>
              <a:rPr lang="en-US" altLang="zh-CN" sz="4600" b="1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en-US" altLang="zh-CN" sz="4600" b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Loved And Called of God</a:t>
            </a:r>
            <a:endParaRPr lang="zh-CN" altLang="en-US" sz="4600" b="1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54A8AF-AF4A-D0F2-85D2-8B8383A164E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013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74AD083-F663-0CA8-95A9-7A3C2F395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DD6CE1-90A9-C6CB-32BE-1B51E3FF44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9583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7EED827-F962-40CD-E293-6DE96429E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1456CA-22BA-35F7-400F-A5A286630B3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355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B12448D-D4A1-1C3A-7258-3E032AC21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71CD47-9350-5B65-C089-B78E345B010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981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E4BA55D-50E5-5D54-C17B-DADD2A079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9217DB-F532-91FB-D9BA-F0275D0EA90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3915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2B3FFFE-5CAA-26BF-1CC1-238278AC6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1675C0-2422-2600-B558-7F5BD5E93A4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2007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215052B-145C-89F4-01DF-E3FB2C515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407229-48A1-85BB-1120-260889ACA2B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6774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333ABE2-D6C5-6D31-D059-44C74176A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30BA93-BAD6-CC10-5A66-B996D75E878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596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16277D2-3D60-757C-C295-20FA43634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52951E-F779-5631-4B7F-3FE7DDE25E9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273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151BC43-653A-AF80-9A8D-DF0C503F9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1C3E0B-5C22-B878-A116-262368815C7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691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040B312-0B4E-8381-B7CE-FDE1F9EC6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33F7DC-FE63-0F4A-4887-55B35014994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56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035D659-140E-BFC0-B5C6-9EEBCBBF4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011DC0-1809-6AA6-6C8C-513C498E022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131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E522DB7-278A-5C3F-EA1F-F073BBD09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CF2BB8-8439-3A1D-99CC-DF0CEB401FD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206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B677E91-AD18-0EE1-1FD3-419F2E466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2B4640-E91F-EE39-EC28-E6FCF62F753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531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F1BDAFF-DD83-F187-22CD-431E53FF4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08F457-A47D-8D53-886C-806B49D0138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769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Application>Microsoft Office PowerPoint</Application>
  <PresentationFormat>On-screen Show (4:3)</PresentationFormat>
  <Paragraphs>1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Microsoft YaHei</vt:lpstr>
      <vt:lpstr>Arial</vt:lpstr>
      <vt:lpstr>Calibri</vt:lpstr>
      <vt:lpstr>Calibri Light</vt:lpstr>
      <vt:lpstr>Office Theme</vt:lpstr>
      <vt:lpstr>PowerPoint Presentation</vt:lpstr>
      <vt:lpstr>神的爱与呼召 Loved And Called of God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BCCC_User</dc:creator>
  <cp:lastModifiedBy>BCCC_User</cp:lastModifiedBy>
  <cp:revision>1</cp:revision>
  <dcterms:created xsi:type="dcterms:W3CDTF">2025-03-23T17:52:03Z</dcterms:created>
  <dcterms:modified xsi:type="dcterms:W3CDTF">2025-03-23T17:52:03Z</dcterms:modified>
</cp:coreProperties>
</file>