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2" r:id="rId2"/>
    <p:sldId id="3883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54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手段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与目的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原则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：不可作恶以成善！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罗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3:8】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为什么不说，我们可以作恶以成善呢？这是毁谤我们的人说我们有这话。这等人定罪是该当的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why not say, “Let us do evil that good may come”?—as we are slanderously reported and as some affirm that we say. Their condemnation is just.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60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参与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别人</a:t>
            </a:r>
            <a:r>
              <a:rPr lang="zh-CN" altLang="en-US" sz="3200" b="1" u="sng" spc="10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u="sng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罪行的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伦理判断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何为参与（合作）者？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合作的分类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形式上合作</a:t>
            </a:r>
          </a:p>
          <a:p>
            <a:pPr lvl="2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内容上的合作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合作方式的区分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无罪的合作</a:t>
            </a:r>
          </a:p>
        </p:txBody>
      </p:sp>
    </p:spTree>
    <p:extLst>
      <p:ext uri="{BB962C8B-B14F-4D97-AF65-F5344CB8AC3E}">
        <p14:creationId xmlns:p14="http://schemas.microsoft.com/office/powerpoint/2010/main" val="25138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14653</TotalTime>
  <Words>86</Words>
  <Application>Microsoft Office PowerPoint</Application>
  <PresentationFormat>全屏显示(4:3)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1293</cp:revision>
  <dcterms:created xsi:type="dcterms:W3CDTF">2018-02-16T18:09:56Z</dcterms:created>
  <dcterms:modified xsi:type="dcterms:W3CDTF">2025-05-04T05:05:59Z</dcterms:modified>
</cp:coreProperties>
</file>