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  <p:sldMasterId id="2147483701" r:id="rId2"/>
  </p:sldMasterIdLst>
  <p:notesMasterIdLst>
    <p:notesMasterId r:id="rId14"/>
  </p:notesMasterIdLst>
  <p:sldIdLst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</p:sldIdLst>
  <p:sldSz cx="9144000" cy="6858000" type="screen4x3"/>
  <p:notesSz cx="6858000" cy="9144000"/>
  <p:embeddedFontLst>
    <p:embeddedFont>
      <p:font typeface="KaiTi" panose="02010609060101010101" pitchFamily="49" charset="-122"/>
      <p:regular r:id="rId15"/>
    </p:embeddedFont>
    <p:embeddedFont>
      <p:font typeface="Microsoft YaHei" panose="020B0503020204020204" pitchFamily="34" charset="-122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1" roundtripDataSignature="AMtx7mgpAPqnnJ3dzEIW0+4Uy0jC3EbA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D24EAD-6DB9-4786-9831-15D70F9274EB}">
  <a:tblStyle styleId="{97D24EAD-6DB9-4786-9831-15D70F9274E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9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9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95" Type="http://schemas.openxmlformats.org/officeDocument/2006/relationships/tableStyles" Target="tableStyles.xml"/><Relationship Id="rId10" Type="http://schemas.openxmlformats.org/officeDocument/2006/relationships/slide" Target="slides/slide8.xml"/><Relationship Id="rId9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2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2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42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4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4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8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9" name="Google Shape;249;p8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8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63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63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1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6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6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64"/>
          <p:cNvSpPr txBox="1">
            <a:spLocks noGrp="1"/>
          </p:cNvSpPr>
          <p:nvPr>
            <p:ph type="body" idx="1"/>
          </p:nvPr>
        </p:nvSpPr>
        <p:spPr>
          <a:xfrm rot="5400000">
            <a:off x="2396332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16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6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65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165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8" name="Google Shape;268;p16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6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66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74" name="Google Shape;274;p166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5" name="Google Shape;275;p16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6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6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6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6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6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6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6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6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9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69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0" name="Google Shape;290;p169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16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2" name="Google Shape;292;p16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16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6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6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4"/>
          <p:cNvSpPr txBox="1">
            <a:spLocks noGrp="1"/>
          </p:cNvSpPr>
          <p:nvPr>
            <p:ph type="title"/>
          </p:nvPr>
        </p:nvSpPr>
        <p:spPr>
          <a:xfrm rot="5400000">
            <a:off x="4486275" y="2352675"/>
            <a:ext cx="6553200" cy="215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34"/>
          <p:cNvSpPr txBox="1">
            <a:spLocks noGrp="1"/>
          </p:cNvSpPr>
          <p:nvPr>
            <p:ph type="body" idx="1"/>
          </p:nvPr>
        </p:nvSpPr>
        <p:spPr>
          <a:xfrm rot="5400000">
            <a:off x="104775" y="276225"/>
            <a:ext cx="6553200" cy="630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7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9" name="Google Shape;299;p17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1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7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7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1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71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7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7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7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p17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7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5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35"/>
          <p:cNvSpPr txBox="1">
            <a:spLocks noGrp="1"/>
          </p:cNvSpPr>
          <p:nvPr>
            <p:ph type="body" idx="1"/>
          </p:nvPr>
        </p:nvSpPr>
        <p:spPr>
          <a:xfrm rot="5400000">
            <a:off x="1485900" y="-647700"/>
            <a:ext cx="6096000" cy="86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3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13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9" name="Google Shape;219;p13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24" name="Google Shape;224;p1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25" name="Google Shape;225;p13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26" name="Google Shape;226;p13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0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40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30" name="Google Shape;230;p140"/>
          <p:cNvSpPr txBox="1">
            <a:spLocks noGrp="1"/>
          </p:cNvSpPr>
          <p:nvPr>
            <p:ph type="body" idx="2"/>
          </p:nvPr>
        </p:nvSpPr>
        <p:spPr>
          <a:xfrm>
            <a:off x="46101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4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1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3" name="Google Shape;203;p81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8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8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4" name="Google Shape;244;p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8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46" descr="Here is the link for Sunday's sermon &amp;... - Van Riper Ellis ..."/>
          <p:cNvSpPr txBox="1"/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46" descr="Here is the link for Sunday's sermon &amp;... - Van Riper Ellis ..."/>
          <p:cNvSpPr txBox="1"/>
          <p:nvPr/>
        </p:nvSpPr>
        <p:spPr>
          <a:xfrm>
            <a:off x="307975" y="79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7" name="Google Shape;83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5" y="3132137"/>
            <a:ext cx="8475662" cy="2811462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46"/>
          <p:cNvSpPr txBox="1"/>
          <p:nvPr/>
        </p:nvSpPr>
        <p:spPr>
          <a:xfrm>
            <a:off x="2544762" y="1524000"/>
            <a:ext cx="4306887" cy="132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0"/>
              <a:buFont typeface="KaiTi"/>
              <a:buNone/>
            </a:pPr>
            <a:r>
              <a:rPr lang="en-US" sz="8000" b="1" i="0" u="none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主日信息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5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提摩太后书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Timothy 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2:22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你要逃避少年的私欲，同那清心祷告主的人追求公义、信德、仁爱、和平。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Flee also youthful lusts: but follow righteousness, faith, charity, peace, with them that call on the Lord out of a pure heart.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5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提摩太后书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2Timothy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2:20-21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在大户人家，不但有金器银器，也有木器瓦器；有作为贵重的，有作为卑贱的。 人若自洁，脱离卑贱的事，就必作贵重的器皿，成为圣洁，合乎主用，预备行各样的善事。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But in a great house there are not only vessels of gold and of silver, but also of wood and of earth; and some to honour, and some to dishonour.If a man therefore purge himself from these, he shall be a vessel unto honour, sanctified, and meet for the master's use, and prepared unto every good work.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6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47"/>
          <p:cNvSpPr txBox="1">
            <a:spLocks noGrp="1"/>
          </p:cNvSpPr>
          <p:nvPr>
            <p:ph type="ctrTitle"/>
          </p:nvPr>
        </p:nvSpPr>
        <p:spPr>
          <a:xfrm>
            <a:off x="123825" y="152400"/>
            <a:ext cx="8894762" cy="357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600"/>
              <a:buFont typeface="Microsoft YaHei"/>
              <a:buNone/>
            </a:pPr>
            <a:br>
              <a:rPr lang="en-US" sz="4600" b="1" i="0" u="none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4600" b="1" i="0" u="none" dirty="0" err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追求圣洁</a:t>
            </a:r>
            <a:br>
              <a:rPr lang="en-US" sz="4600" b="1" i="0" u="none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4600" b="1" i="0" u="none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Pursue holiness</a:t>
            </a:r>
            <a:endParaRPr dirty="0"/>
          </a:p>
        </p:txBody>
      </p:sp>
      <p:sp>
        <p:nvSpPr>
          <p:cNvPr id="844" name="Google Shape;844;p47"/>
          <p:cNvSpPr txBox="1">
            <a:spLocks noGrp="1"/>
          </p:cNvSpPr>
          <p:nvPr>
            <p:ph type="subTitle" idx="1"/>
          </p:nvPr>
        </p:nvSpPr>
        <p:spPr>
          <a:xfrm>
            <a:off x="1143000" y="411480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Boise Chinese Christian Church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5/18/2025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4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利未记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Leviticus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11:45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45. 我是把你们从埃及地领出来的耶和华，要作你们的　神；所以你们要圣洁，因为我是圣洁的。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I am the LORD that bringeth you up out of the land of Egypt, to be your God: ye shall therefore be holy, for I am holy.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b="1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4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彼得前书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Peter 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1:15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那召你们的既是圣洁，你们在一切所行的事上也要圣洁。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But as he which hath called you is holy, so be ye holy in all manner of conversation.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彼得后书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2Peter 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1:3-1:4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3.神的神能已将一切关乎生命和虔敬的事赐给我们，皆因我们认识那用自己荣耀和美德召我们的主。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According as his divine power hath given unto us all things that pertain unto life and godliness, through the knowledge of him that hath called us to glory and virtue: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5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彼得后书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2Peter 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1:3-1:4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4. 因此，他已将又宝贵又极大的应许赐给我们，叫我们既脱离世上从情欲来的败坏，就得与　神的性情有份。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Whereby are given unto us exceeding great and precious promises: that by these ye might be partakers of the divine nature, having escaped the corruption that is in the world through lust.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5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约翰一书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John 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1:9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我们若认自己的罪，　神是信实的，是公义的，必要赦免我们的罪，洗净我们一切的不义。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we confess our sins, he is faithful and just to forgive us our sins, and to cleanse us from all unrighteousness.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提摩太后书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Timothy 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3:16-17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圣经都是　神所默示的（或译：凡　神所默示的圣经），于教训、督责、使人归正、教导人学义都是有益的， 叫属　神的人得以完全，预备行各样的善事。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 scripture is given by inspiration of God, and is profitable for doctrine, for reproof, for correction, for instruction in righteousness:That the man of God may be perfect, thoroughly furnished unto all good works.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5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203864"/>
              </a:gs>
              <a:gs pos="74000">
                <a:srgbClr val="2F5597"/>
              </a:gs>
              <a:gs pos="83000">
                <a:srgbClr val="2F5597"/>
              </a:gs>
              <a:gs pos="100000">
                <a:srgbClr val="2F5597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诗篇1:2-3 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Psalms</a:t>
            </a:r>
            <a:r>
              <a:rPr lang="en-US" sz="3200" b="1" i="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1:2-3</a:t>
            </a:r>
            <a:r>
              <a:rPr lang="en-US" sz="3200" b="1" i="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】</a:t>
            </a:r>
            <a:endParaRPr sz="3200" b="1" i="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en-US" sz="32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惟喜爱耶和华的律法，昼夜思想，这人便为有福！他要像一棵树栽在溪水旁，按时候结果子，叶子也不枯干。凡他所做的尽都顺利。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But his delight is in the law of the LORD ; and in his law doth he meditate day and night.And he shall be like a tree planted by the rivers of water, that bringeth forth his fruit in his season; his leaf also shall not wither; and whatsoever he doeth shall prosper.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</Words>
  <Application>Microsoft Office PowerPoint</Application>
  <PresentationFormat>On-screen Show (4:3)</PresentationFormat>
  <Paragraphs>31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Microsoft YaHei</vt:lpstr>
      <vt:lpstr>KaiTi</vt:lpstr>
      <vt:lpstr>2_Default Design</vt:lpstr>
      <vt:lpstr>Office 主题</vt:lpstr>
      <vt:lpstr>PowerPoint Presentation</vt:lpstr>
      <vt:lpstr> 追求圣洁 Pursue holiness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</dc:creator>
  <cp:lastModifiedBy>BCCC_User</cp:lastModifiedBy>
  <cp:revision>2</cp:revision>
  <dcterms:created xsi:type="dcterms:W3CDTF">2009-11-04T13:37:49Z</dcterms:created>
  <dcterms:modified xsi:type="dcterms:W3CDTF">2025-05-18T17:57:22Z</dcterms:modified>
</cp:coreProperties>
</file>