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4" r:id="rId3"/>
    <p:sldId id="3885" r:id="rId4"/>
    <p:sldId id="3886" r:id="rId5"/>
    <p:sldId id="3887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基督徒与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世界</a:t>
            </a:r>
            <a:endParaRPr lang="en-US" altLang="zh-CN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世上的人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爱神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必然爱神所爱的人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尊重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人的权利和自由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竭力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保守人的生命与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完整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竭力保守人的生命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竭力保守人生命的完整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爱神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与爱人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爱人是爱神的体现</a:t>
            </a:r>
          </a:p>
          <a:p>
            <a:pPr lvl="2" algn="l">
              <a:lnSpc>
                <a:spcPct val="15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壹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John 4:20-21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因为爱神而爱人，就保证了爱的无私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爱神与爱人即统一又不同</a:t>
            </a:r>
          </a:p>
          <a:p>
            <a:pPr lvl="1" indent="-457200" algn="l">
              <a:lnSpc>
                <a:spcPct val="15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爱与被爱是人最大的需要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没有爱生命无法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延续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爱人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爱邻舍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爱仇敌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爱人如己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24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彼此之间的爱与信徒对世人的爱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信徒之间的爱要高于对世人的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加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Gal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6:10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帖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1Ths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4:9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帖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1Ths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4:12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壹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Jn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3:16-18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5:11-13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林后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6:14-16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西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Col 4:5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】……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将信徒之间的爱与信徒对教外之人的爱进行区分的目的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任何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教外的人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，都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可能成为教内的弟兄姊妹！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018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爱自己并不是爱别人的完美标准，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可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Mar </a:t>
            </a:r>
            <a:r>
              <a:rPr lang="en-US" altLang="zh-CN" sz="2800" b="1" spc="100">
                <a:solidFill>
                  <a:schemeClr val="bg1"/>
                </a:solidFill>
                <a:ea typeface="微软雅黑" panose="020B0503020204020204" pitchFamily="34" charset="-122"/>
              </a:rPr>
              <a:t>12:30-31</a:t>
            </a:r>
            <a:r>
              <a:rPr lang="en-US" altLang="zh-CN" sz="2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50000"/>
              </a:lnSpc>
            </a:pP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爱别人的完美标准是神对人无条件的爱和主耶稣自我牺牲的爱。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5:45】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018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14809</TotalTime>
  <Words>52</Words>
  <Application>Microsoft Office PowerPoint</Application>
  <PresentationFormat>全屏显示(4:3)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1297</cp:revision>
  <dcterms:created xsi:type="dcterms:W3CDTF">2018-02-16T18:09:56Z</dcterms:created>
  <dcterms:modified xsi:type="dcterms:W3CDTF">2025-06-07T22:41:49Z</dcterms:modified>
</cp:coreProperties>
</file>