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84" r:id="rId2"/>
    <p:sldId id="3894" r:id="rId3"/>
    <p:sldId id="3892" r:id="rId4"/>
    <p:sldId id="3895" r:id="rId5"/>
    <p:sldId id="3896" r:id="rId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12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2025/8/10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2025/8/10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2025/8/10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2025/8/10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自卫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violent 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resistance</a:t>
            </a: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定义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当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某人自己或第三人受到实际的、不公正的威胁时所 进行的武力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反抗 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(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violent resistance) 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6909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自卫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的条件：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侵犯行为必须是非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正义的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(unjust)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侵犯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行动必须是实际的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(actual) 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自卫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的手段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必须受限于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符合所受到危险的程度。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反抗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行为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必须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最低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限度 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0119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圣经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有关自卫的教导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唯一直接有关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的经文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《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出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22:2》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出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spc="100" dirty="0" err="1" smtClean="0">
                <a:solidFill>
                  <a:schemeClr val="bg1"/>
                </a:solidFill>
                <a:ea typeface="微软雅黑" panose="020B0503020204020204" pitchFamily="34" charset="-122"/>
              </a:rPr>
              <a:t>Exo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22:2】</a:t>
            </a:r>
          </a:p>
          <a:p>
            <a:pPr algn="l">
              <a:lnSpc>
                <a:spcPct val="120000"/>
              </a:lnSpc>
            </a:pPr>
            <a:r>
              <a:rPr lang="zh-CN" altLang="en-US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人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若遇见贼挖窟窿，把贼打了，以致于死，就不能为他有流血的罪；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If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the thief is found breaking in, and he is struck so that he dies, there shall be no guilt for his bloodshed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8371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圣经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有关自卫的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教导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主耶稣反对自卫吗？</a:t>
            </a:r>
          </a:p>
          <a:p>
            <a:pPr marL="914400" lvl="1" indent="-457200" algn="l"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主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耶稣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不反对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自卫，而是反对报复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28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</a:t>
            </a:r>
            <a:r>
              <a:rPr lang="en-US" altLang="zh-CN" sz="2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太</a:t>
            </a:r>
            <a:r>
              <a:rPr lang="zh-CN" altLang="en-US" sz="2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Mat 5</a:t>
            </a:r>
            <a:r>
              <a:rPr lang="zh-CN" altLang="en-US" sz="2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2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38-41】</a:t>
            </a:r>
            <a:endParaRPr lang="zh-CN" altLang="en-US" sz="28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主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耶稣支持门徒有自卫的权力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28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</a:t>
            </a:r>
            <a:r>
              <a:rPr lang="en-US" altLang="zh-CN" sz="2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路</a:t>
            </a:r>
            <a:r>
              <a:rPr lang="en-US" altLang="zh-CN" sz="2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22:36】</a:t>
            </a:r>
            <a:endParaRPr lang="zh-CN" altLang="en-US" sz="28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保罗的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逃生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自我保护并不违背信心。</a:t>
            </a:r>
          </a:p>
        </p:txBody>
      </p:sp>
    </p:spTree>
    <p:extLst>
      <p:ext uri="{BB962C8B-B14F-4D97-AF65-F5344CB8AC3E}">
        <p14:creationId xmlns:p14="http://schemas.microsoft.com/office/powerpoint/2010/main" val="271429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自卫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的必要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每个人的生存权要得到尊重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爱人（邻舍）就意味着要保护别人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如果不自卫的恶果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仁爱的责任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(duty of charity) </a:t>
            </a:r>
          </a:p>
        </p:txBody>
      </p:sp>
    </p:spTree>
    <p:extLst>
      <p:ext uri="{BB962C8B-B14F-4D97-AF65-F5344CB8AC3E}">
        <p14:creationId xmlns:p14="http://schemas.microsoft.com/office/powerpoint/2010/main" val="271429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14913</TotalTime>
  <Words>60</Words>
  <Application>Microsoft Office PowerPoint</Application>
  <PresentationFormat>全屏显示(4:3)</PresentationFormat>
  <Paragraphs>28</Paragraphs>
  <Slides>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6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1323</cp:revision>
  <dcterms:created xsi:type="dcterms:W3CDTF">2018-02-16T18:09:56Z</dcterms:created>
  <dcterms:modified xsi:type="dcterms:W3CDTF">2025-08-10T06:56:39Z</dcterms:modified>
</cp:coreProperties>
</file>