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84" r:id="rId2"/>
    <p:sldId id="3898" r:id="rId3"/>
    <p:sldId id="3899" r:id="rId4"/>
    <p:sldId id="3900" r:id="rId5"/>
    <p:sldId id="3901" r:id="rId6"/>
    <p:sldId id="3894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12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2025/8/24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群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体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伦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理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133" y="0"/>
            <a:ext cx="854286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09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20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群体伦理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  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群体</a:t>
            </a:r>
            <a:r>
              <a:rPr lang="en-US" altLang="zh-CN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团体</a:t>
            </a:r>
            <a:r>
              <a:rPr lang="en-US" altLang="zh-CN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定义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团结原则</a:t>
            </a:r>
          </a:p>
          <a:p>
            <a:pPr marL="457200" indent="-457200" algn="l">
              <a:lnSpc>
                <a:spcPct val="20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权威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90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权威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权威的必须性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权威的定义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圣经中的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权威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3" indent="-457200" algn="l">
              <a:lnSpc>
                <a:spcPct val="12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神</a:t>
            </a:r>
          </a:p>
          <a:p>
            <a:pPr marL="914400" lvl="3" indent="-457200" algn="l">
              <a:lnSpc>
                <a:spcPct val="12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zh-CN" altLang="en-US" sz="34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执政掌权者（权柄者</a:t>
            </a:r>
            <a:r>
              <a:rPr lang="zh-CN" altLang="en-US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  <a:endParaRPr lang="en-US" altLang="zh-CN" sz="34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3" indent="-457200" algn="l">
              <a:lnSpc>
                <a:spcPct val="120000"/>
              </a:lnSpc>
              <a:spcBef>
                <a:spcPts val="1000"/>
              </a:spcBef>
              <a:buFont typeface="Arial" pitchFamily="34" charset="0"/>
              <a:buChar char="•"/>
            </a:pPr>
            <a:r>
              <a:rPr lang="en-US" altLang="zh-CN" sz="34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….</a:t>
            </a:r>
            <a:endParaRPr lang="zh-CN" altLang="en-US" sz="34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90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服从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定义：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传统伦理：服从是美德；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现代思潮：服从是“必须的恶”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圣经中的“服从”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人对神的服从           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对父母的服从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对权柄的服从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当地上的权柄与神的旨意违背的时候，顺（服）从神。</a:t>
            </a:r>
          </a:p>
        </p:txBody>
      </p:sp>
    </p:spTree>
    <p:extLst>
      <p:ext uri="{BB962C8B-B14F-4D97-AF65-F5344CB8AC3E}">
        <p14:creationId xmlns:p14="http://schemas.microsoft.com/office/powerpoint/2010/main" val="16390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顺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（服）从的意义和价值</a:t>
            </a: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对神的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服从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对人的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服从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有益于人的成长成熟（教育性服从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educational obedience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为了团体的服从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职能上的服从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functional obedience) </a:t>
            </a:r>
          </a:p>
          <a:p>
            <a:pPr marL="914400" lvl="1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共同的责任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(co-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responsibili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ty</a:t>
            </a:r>
            <a:r>
              <a:rPr lang="en-US" altLang="zh-CN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)</a:t>
            </a:r>
            <a:r>
              <a:rPr lang="zh-CN" altLang="en-US" sz="28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要求服从的</a:t>
            </a:r>
            <a:r>
              <a:rPr lang="zh-CN" altLang="en-US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精神</a:t>
            </a:r>
            <a:endParaRPr lang="en-US" altLang="zh-CN" sz="28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	盲目地服从有悖于神赋予每个人的尊严</a:t>
            </a:r>
          </a:p>
        </p:txBody>
      </p:sp>
    </p:spTree>
    <p:extLst>
      <p:ext uri="{BB962C8B-B14F-4D97-AF65-F5344CB8AC3E}">
        <p14:creationId xmlns:p14="http://schemas.microsoft.com/office/powerpoint/2010/main" val="1639027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问题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讨论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：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50000"/>
              </a:lnSpc>
            </a:pP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    是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什么原因导致现代人认为服从是一种“恶”？为什么是“必须的恶”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？这种思想的错误根源是什么？</a:t>
            </a: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01195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14940</TotalTime>
  <Words>56</Words>
  <Application>Microsoft Office PowerPoint</Application>
  <PresentationFormat>全屏显示(4:3)</PresentationFormat>
  <Paragraphs>34</Paragraphs>
  <Slides>6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7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1331</cp:revision>
  <dcterms:created xsi:type="dcterms:W3CDTF">2018-02-16T18:09:56Z</dcterms:created>
  <dcterms:modified xsi:type="dcterms:W3CDTF">2025-08-24T07:55:52Z</dcterms:modified>
</cp:coreProperties>
</file>