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05" r:id="rId3"/>
    <p:sldId id="3906" r:id="rId4"/>
    <p:sldId id="3907" r:id="rId5"/>
    <p:sldId id="3908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2025/9/14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父母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的义务和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权利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父母的义务给父母带来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权力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父母二人都有同样的权利和义务，不同的分工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父母不履行义务，也就会失去作父母的权利</a:t>
            </a: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父母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义务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担当父母的角色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身份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有次序的爱</a:t>
            </a:r>
          </a:p>
          <a:p>
            <a:pPr lvl="1"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爱孩子是父母最基本的义务。</a:t>
            </a:r>
          </a:p>
          <a:p>
            <a:pPr lvl="1"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次序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提供生命、健康和物质生活的良好条件</a:t>
            </a:r>
          </a:p>
        </p:txBody>
      </p:sp>
    </p:spTree>
    <p:extLst>
      <p:ext uri="{BB962C8B-B14F-4D97-AF65-F5344CB8AC3E}">
        <p14:creationId xmlns:p14="http://schemas.microsoft.com/office/powerpoint/2010/main" val="174804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父母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义务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担当父母的角色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身份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有次序的爱</a:t>
            </a:r>
          </a:p>
          <a:p>
            <a:pPr lvl="1"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爱孩子是父母最基本的义务。</a:t>
            </a:r>
          </a:p>
          <a:p>
            <a:pPr lvl="1"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次序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提供生命、健康和物质生活的良好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条件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en-US" altLang="zh-CN" sz="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pt-BR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pt-BR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教育</a:t>
            </a:r>
          </a:p>
          <a:p>
            <a:pPr lvl="1" algn="l">
              <a:lnSpc>
                <a:spcPct val="120000"/>
              </a:lnSpc>
            </a:pPr>
            <a:r>
              <a:rPr lang="pt-BR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pt-BR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信仰教育</a:t>
            </a:r>
          </a:p>
          <a:p>
            <a:pPr lvl="1" algn="l">
              <a:lnSpc>
                <a:spcPct val="120000"/>
              </a:lnSpc>
            </a:pPr>
            <a:r>
              <a:rPr lang="pt-BR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pt-BR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道德教育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210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父母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的权利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教育的权利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信仰教育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道德教育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知识教育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家长义务和权利的限度 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父母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对于其孩子没有无限的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权威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孩子不是父母的财产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226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20000"/>
              </a:lnSpc>
              <a:buAutoNum type="arabicParenR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父母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哪些举动言行是把孩子当作自己的财产？该如何避免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20000"/>
              </a:lnSpc>
              <a:buAutoNum type="arabicParenR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从圣经的角度来看，父母和孩子不仅是父子，父女，母子，母女的关系，还有一种怎样的关系？第二种关系给父母有那些要求？举例说明。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941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14959</TotalTime>
  <Words>39</Words>
  <Application>Microsoft Office PowerPoint</Application>
  <PresentationFormat>全屏显示(4:3)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1336</cp:revision>
  <dcterms:created xsi:type="dcterms:W3CDTF">2018-02-16T18:09:56Z</dcterms:created>
  <dcterms:modified xsi:type="dcterms:W3CDTF">2025-09-14T07:23:00Z</dcterms:modified>
</cp:coreProperties>
</file>