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013C9-F8F3-559E-331E-9D84D7A3E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F90D51-E97F-2DBB-7EDE-76CC6C293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D4BFC-5099-46BE-9C6D-2AB1A1FA0F5E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B013FF-0E0C-C094-6EB5-16F7D6FAF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4D68C0-1BD4-A831-93F0-A21E42D7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E78C-4A9F-48D4-AB13-2610CFCE4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70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71A495-CD9B-A0BD-FD0D-6A8D83D79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7E30F-1069-7AE2-F9AA-B38638DC2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0E433-33B7-4393-5EE7-65DE5CEFAD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D4BFC-5099-46BE-9C6D-2AB1A1FA0F5E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2D72-93CD-A2E7-0E0D-09DB62A861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1046F-5E16-18BC-EFA0-4BCB777333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8E78C-4A9F-48D4-AB13-2610CFCE4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42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A30CD9C-18BA-5398-388A-0245F92B1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B034A3-9E26-324F-E36E-F560D827C7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46999"/>
      </p:ext>
    </p:extLst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BB8AD1-937F-EB57-B46F-89279CA33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AA3487-279B-B44F-2855-A4482A7058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42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EB19E73-4724-B685-F813-C5CDF9776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8D101D-650A-CC00-8785-5EA2B5F426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352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B7640BE-D9E0-4219-6ECA-677EBAADC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5C1458-9D3E-FCDB-6FA5-73A3D4B474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68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4025A08-ED5B-8D5B-FCC2-94B8C9D2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4DF68B-87FE-3AD1-A211-6FA215ED13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14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36615A3-5D24-8A95-55D5-53AE2FB0D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346274-EBDA-D5F6-88A2-3AEE6360FC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600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F6FEF95-2AB5-24C2-2107-29576F1FE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36ADA6-BDD1-1F89-D064-3DEF276647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2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2F1DE08-0C2B-231F-8EAB-3125B1AD7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C8D9F2-0CF3-0392-720E-3FD0F5BB1D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15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E8C113F-1627-FB86-34D9-AB26486D5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8FBCFD-AF7D-855C-D1A2-2B89490C44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67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F91252F-33F2-CA80-202E-4F8C87792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D89952-E014-1065-8DC3-CDE992F5A3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633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54392A4-FAC0-2895-45F9-A1B3ADD58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C8CC5F-0443-BB07-035E-DA3AC727E2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26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391ABF0-BA56-6559-6906-4E156A133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600" b="1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因信称义（二） </a:t>
            </a:r>
            <a:br>
              <a:rPr lang="en-US" altLang="zh-CN" sz="4600" b="1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sz="46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Justification By Faith</a:t>
            </a:r>
            <a:r>
              <a:rPr lang="zh-CN" altLang="en-US" sz="46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（</a:t>
            </a:r>
            <a:r>
              <a:rPr lang="en-US" altLang="zh-CN" sz="46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CN" altLang="en-US" sz="46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  <a:endParaRPr lang="zh-CN" altLang="en-US" sz="4600" b="1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8628FA-FBD9-B620-8ADD-17AB059B6B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54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646199E-2A8D-8874-2A91-681D0154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18A3CA-8695-E3D9-06A9-FEED8D75C1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200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FF9DF0D-D927-D605-7B5A-FD63EAD87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88F247-5EFC-9BE2-48AF-34F29A8B57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647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79DC79-7F0E-E5C4-1ED5-D02E3663F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4D2F42-15AC-EEF1-795E-A7499D0381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30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7C6A1AF-01A9-5D35-132A-CDF045AFE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FBEC66-48F3-1541-7FD4-072AFA8EF5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227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EC6193B-B694-2977-D90D-B91DE33E3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002F52-F879-8D97-793C-339CA0E287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02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FA0A2DF-BF14-80C0-5BC5-24E36B517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EEDEBC-A584-2CA3-5FFE-6F11197795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5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DF9667F-5507-59D3-640B-9BDFFF526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9BC144-6F10-9774-F8AD-04F8FCC1B0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10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A524CBA-ED2B-4F0C-8ADB-690BA36EE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4536CC-7E15-E4F7-18EF-0F5FC2AB75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85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D57BCAA-6EE2-0591-CFEE-1A65112CF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0B1FFB-3653-6481-8185-B2952546E6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775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76AF699-39E6-7D81-1543-7FDEAF4F3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AAE839-42ED-E55D-7789-B14DECC612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949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695D91-765A-164C-7A9D-E82AFDC78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439603-93BD-6DBC-0F4C-88B86FA143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46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534E0E3-69CC-9EFC-04E4-688446DA7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056A47-2AA8-A519-5DE9-310D3BF646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149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On-screen Show (4:3)</PresentationFormat>
  <Paragraphs>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Microsoft YaHei</vt:lpstr>
      <vt:lpstr>Arial</vt:lpstr>
      <vt:lpstr>Calibri</vt:lpstr>
      <vt:lpstr>Calibri Light</vt:lpstr>
      <vt:lpstr>Office Theme</vt:lpstr>
      <vt:lpstr>PowerPoint Presentation</vt:lpstr>
      <vt:lpstr>因信称义（二）  Justification By Faith（2）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BCCC_User</dc:creator>
  <cp:lastModifiedBy>BCCC_User</cp:lastModifiedBy>
  <cp:revision>1</cp:revision>
  <dcterms:created xsi:type="dcterms:W3CDTF">2025-09-14T17:59:52Z</dcterms:created>
  <dcterms:modified xsi:type="dcterms:W3CDTF">2025-09-14T17:59:52Z</dcterms:modified>
</cp:coreProperties>
</file>