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  <p:sldMasterId id="2147487046" r:id="rId2"/>
    <p:sldMasterId id="2147487414" r:id="rId3"/>
  </p:sldMasterIdLst>
  <p:notesMasterIdLst>
    <p:notesMasterId r:id="rId19"/>
  </p:notesMasterIdLst>
  <p:sldIdLst>
    <p:sldId id="2455" r:id="rId4"/>
    <p:sldId id="2214" r:id="rId5"/>
    <p:sldId id="3707" r:id="rId6"/>
    <p:sldId id="4209" r:id="rId7"/>
    <p:sldId id="4210" r:id="rId8"/>
    <p:sldId id="4211" r:id="rId9"/>
    <p:sldId id="4173" r:id="rId10"/>
    <p:sldId id="4174" r:id="rId11"/>
    <p:sldId id="4212" r:id="rId12"/>
    <p:sldId id="4213" r:id="rId13"/>
    <p:sldId id="4214" r:id="rId14"/>
    <p:sldId id="4198" r:id="rId15"/>
    <p:sldId id="4199" r:id="rId16"/>
    <p:sldId id="4182" r:id="rId17"/>
    <p:sldId id="4215" r:id="rId1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582E"/>
    <a:srgbClr val="ECD3ED"/>
    <a:srgbClr val="E6F159"/>
    <a:srgbClr val="D5D4F0"/>
    <a:srgbClr val="C6C4EA"/>
    <a:srgbClr val="B3F7CF"/>
    <a:srgbClr val="F2E6DE"/>
    <a:srgbClr val="F4F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92" autoAdjust="0"/>
    <p:restoredTop sz="94679" autoAdjust="0"/>
  </p:normalViewPr>
  <p:slideViewPr>
    <p:cSldViewPr>
      <p:cViewPr varScale="1">
        <p:scale>
          <a:sx n="64" d="100"/>
          <a:sy n="64" d="100"/>
        </p:scale>
        <p:origin x="73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9CCE0B4-C554-4028-BE49-6CBFC4E010E2}" type="datetimeFigureOut">
              <a:rPr lang="en-US"/>
              <a:pPr>
                <a:defRPr/>
              </a:pPr>
              <a:t>10/19/2025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2236B70-6EF3-423E-AD2A-A676B2D6A9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3613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547EE-9C5F-4B7F-B881-4B67D407A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67D8B-447D-4806-840C-3761697763ED}" type="datetime1">
              <a:rPr lang="en-US"/>
              <a:pPr>
                <a:defRPr/>
              </a:pPr>
              <a:t>10/19/2025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C25BD-E135-4117-A265-131B2351A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3A814-5C35-4693-9A8D-ECCE9F952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FF816-7056-4407-9C4C-9DBF610262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485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034C19-0131-4963-8FB1-7F59CC4F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7812D-8455-49F8-8763-31EA88F711F5}" type="datetime1">
              <a:rPr lang="en-US"/>
              <a:pPr>
                <a:defRPr/>
              </a:pPr>
              <a:t>10/19/2025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5FD7C-70A1-4FD7-99DA-2C3009340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0EB3A-C3AC-4EE7-B900-EE64CB9BB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6FF59-23D7-4ACB-84D0-45C3BD644B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0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E0837-DB8D-4463-9AE4-479A73181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8E269-E917-4493-87CF-A70118104007}" type="datetime1">
              <a:rPr lang="en-US"/>
              <a:pPr>
                <a:defRPr/>
              </a:pPr>
              <a:t>10/19/2025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5C03EF-48A9-417C-8F08-26A287FC7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199034-5E40-4A43-BC5A-ABFF129BC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9AFB-4F7A-4EAB-931E-EC9B55EE29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383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108221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19061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11339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609600"/>
            <a:ext cx="4229100" cy="609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609600"/>
            <a:ext cx="4229100" cy="609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56432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19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031282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0979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0941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2226D8-D52D-41B5-ACA1-2352531B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04EDE-B6F7-4B63-8BCC-2981C887842A}" type="datetime1">
              <a:rPr lang="en-US"/>
              <a:pPr>
                <a:defRPr/>
              </a:pPr>
              <a:t>10/19/2025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D5FB6-4E42-42B0-A91D-5A6C3C22E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FF8D12-AE3C-40FC-875F-42F7027B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31465-F40B-4509-B7CF-2EE0D8B9E1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982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96181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80487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553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553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62143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47151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2464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35459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55014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2025/10/19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94165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2025/10/19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8825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2025/10/19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1878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7C0A4B-3120-4193-9CBC-E35CEC4A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1EC4D-2419-4B22-93B1-51C67215E1FC}" type="datetime1">
              <a:rPr lang="en-US"/>
              <a:pPr>
                <a:defRPr/>
              </a:pPr>
              <a:t>10/19/2025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F3BBF6-D928-4C0C-8B78-A8CCFC84E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7217AC-2FB6-4377-A875-4C43E7926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D6C0F-3C4E-4678-B1C2-68AD9883DF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59219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58839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18526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44333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88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9813387-DD00-42F4-B65F-9827263B6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FAC5B-FFE3-4B23-9764-C27BCF322085}" type="datetime1">
              <a:rPr lang="en-US"/>
              <a:pPr>
                <a:defRPr/>
              </a:pPr>
              <a:t>10/19/2025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6071734-1BAC-471A-B552-256545B7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F7C286D-8B60-476E-B064-1A0567051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69938-843D-429C-83EA-95C64632D9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9197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916749C-18BF-48FE-8A3C-59ADCFAD9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6CC98-713D-4111-B2FE-3D63E890C5D9}" type="datetime1">
              <a:rPr lang="en-US"/>
              <a:pPr>
                <a:defRPr/>
              </a:pPr>
              <a:t>10/19/2025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BCF58F3-4B2E-46A4-B066-CA373CD7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D6E3B31-10EA-4E3C-AC6D-A2B42B373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A4D73-F60C-440E-93E3-012DEC5B27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5200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AC161EB-7B9A-4DED-B2CC-7A2CDB868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13DD9-E229-4AA9-A02A-63C2F5BF25D2}" type="datetime1">
              <a:rPr lang="en-US"/>
              <a:pPr>
                <a:defRPr/>
              </a:pPr>
              <a:t>10/19/2025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B699F-DC4E-404A-9195-DDD69450C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25A9CC8-E29C-4199-A222-1CD473970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C2B2B-3B11-4F3E-AC7E-1C470D0686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149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C4F2A25-AFF8-4894-8262-2EDCB480C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232AB-25B5-4749-8F7C-DA579E56FEA4}" type="datetime1">
              <a:rPr lang="en-US"/>
              <a:pPr>
                <a:defRPr/>
              </a:pPr>
              <a:t>10/19/2025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9214CB8-1D0B-485F-8216-F8C883220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DB0EFC4-D4FC-4A4A-ABB7-F8B38B63C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35964-74FD-49DD-A88E-61BE69757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0915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2C43CD0-CEA4-471E-81BE-DD34DC7E7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03A79-4993-4327-844E-9966A046CEB7}" type="datetime1">
              <a:rPr lang="en-US"/>
              <a:pPr>
                <a:defRPr/>
              </a:pPr>
              <a:t>10/19/2025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D2A6082-F6FD-45D3-B7CF-8D2C01B00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66BA9CE-22DD-44BD-9BCC-925EF3BC7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9C334-597B-49EB-BFBE-C854CFA867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1394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F33BC50-C44C-4424-B200-B1D0AE198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F45A4-FF06-402D-9BF2-97C4A9066CB9}" type="datetime1">
              <a:rPr lang="en-US"/>
              <a:pPr>
                <a:defRPr/>
              </a:pPr>
              <a:t>10/19/2025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32DB6DC-ECC8-4701-B2FF-CC2D7148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CD468CE-9765-45FD-BDF2-C84AA8FC9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3AAA0-3C81-4D50-A004-B208CF0044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9895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>
            <a:extLst>
              <a:ext uri="{FF2B5EF4-FFF2-40B4-BE49-F238E27FC236}">
                <a16:creationId xmlns:a16="http://schemas.microsoft.com/office/drawing/2014/main" id="{72DBEFF4-EA75-4B0F-B08D-8EE1C4C7415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171" name="Text Placeholder 2">
            <a:extLst>
              <a:ext uri="{FF2B5EF4-FFF2-40B4-BE49-F238E27FC236}">
                <a16:creationId xmlns:a16="http://schemas.microsoft.com/office/drawing/2014/main" id="{D334935C-DC33-49C7-A87B-6DF6720085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58CFB-F10E-46B1-9998-1821AF5A0B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D1FEF7B-61E1-456A-A82C-40901A8BB5CE}" type="datetime1">
              <a:rPr lang="en-US"/>
              <a:pPr>
                <a:defRPr/>
              </a:pPr>
              <a:t>10/19/2025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DA4005-53F5-437C-B30E-FB8253474B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57264-7802-45E4-833D-91E013BCF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2252FA8-32CF-42B2-A90F-16AA4833DC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265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52400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【</a:t>
            </a:r>
            <a:r>
              <a:rPr lang="zh-TW" altLang="en-US"/>
              <a:t>全能的創造主</a:t>
            </a:r>
            <a:r>
              <a:rPr lang="en-US" altLang="zh-TW"/>
              <a:t>】1/4                        </a:t>
            </a:r>
            <a:r>
              <a:rPr lang="zh-TW" altLang="en-US"/>
              <a:t>讚美之泉</a:t>
            </a:r>
            <a:r>
              <a:rPr lang="en-US" altLang="zh-TW"/>
              <a:t>/</a:t>
            </a:r>
            <a:r>
              <a:rPr lang="zh-TW" altLang="en-US"/>
              <a:t>全能的創造主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609600"/>
            <a:ext cx="86106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你使天空絢麗，大地富足 </a:t>
            </a:r>
          </a:p>
          <a:p>
            <a:pPr lvl="0"/>
            <a:r>
              <a:rPr lang="zh-TW" altLang="en-US"/>
              <a:t>你令江河涌流，群山復甦 </a:t>
            </a:r>
          </a:p>
          <a:p>
            <a:pPr lvl="0"/>
            <a:r>
              <a:rPr lang="zh-TW" altLang="en-US"/>
              <a:t>你使百鳥歡唱，百花盛開 </a:t>
            </a:r>
          </a:p>
          <a:p>
            <a:pPr lvl="0"/>
            <a:r>
              <a:rPr lang="zh-TW" altLang="en-US"/>
              <a:t>你賜生命綿延，命令萬物 </a:t>
            </a:r>
          </a:p>
          <a:p>
            <a:pPr lvl="0"/>
            <a:r>
              <a:rPr lang="zh-TW" altLang="en-US"/>
              <a:t>哈利路亞， </a:t>
            </a:r>
          </a:p>
          <a:p>
            <a:pPr lvl="0"/>
            <a:r>
              <a:rPr lang="zh-TW" altLang="en-US"/>
              <a:t>全能的創造主！</a:t>
            </a:r>
          </a:p>
          <a:p>
            <a:pPr lvl="0"/>
            <a:r>
              <a:rPr lang="zh-TW" altLang="en-US"/>
              <a:t>哈利路亞， </a:t>
            </a:r>
          </a:p>
          <a:p>
            <a:pPr lvl="0"/>
            <a:r>
              <a:rPr lang="zh-TW" altLang="en-US"/>
              <a:t>萬國萬民都向你跪拜。</a:t>
            </a:r>
          </a:p>
        </p:txBody>
      </p:sp>
    </p:spTree>
    <p:extLst>
      <p:ext uri="{BB962C8B-B14F-4D97-AF65-F5344CB8AC3E}">
        <p14:creationId xmlns:p14="http://schemas.microsoft.com/office/powerpoint/2010/main" val="46754837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7047" r:id="rId1"/>
    <p:sldLayoutId id="2147487048" r:id="rId2"/>
    <p:sldLayoutId id="2147487049" r:id="rId3"/>
    <p:sldLayoutId id="2147487050" r:id="rId4"/>
    <p:sldLayoutId id="2147487051" r:id="rId5"/>
    <p:sldLayoutId id="2147487052" r:id="rId6"/>
    <p:sldLayoutId id="2147487053" r:id="rId7"/>
    <p:sldLayoutId id="2147487054" r:id="rId8"/>
    <p:sldLayoutId id="2147487055" r:id="rId9"/>
    <p:sldLayoutId id="2147487056" r:id="rId10"/>
    <p:sldLayoutId id="21474870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+mj-lt"/>
          <a:ea typeface="+mj-ea"/>
          <a:cs typeface="DFYuanMedium-B5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kumimoji="1" sz="4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+mn-ea"/>
          <a:cs typeface="DFYuanMedium-B5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+mn-ea"/>
          <a:cs typeface="DFYuanMedium-B5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+mn-ea"/>
          <a:cs typeface="DFYuanMedium-B5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  <a:cs typeface="DFYuanMedium-B5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139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415" r:id="rId1"/>
    <p:sldLayoutId id="2147487416" r:id="rId2"/>
    <p:sldLayoutId id="2147487417" r:id="rId3"/>
    <p:sldLayoutId id="2147487418" r:id="rId4"/>
    <p:sldLayoutId id="2147487419" r:id="rId5"/>
    <p:sldLayoutId id="2147487420" r:id="rId6"/>
    <p:sldLayoutId id="2147487421" r:id="rId7"/>
    <p:sldLayoutId id="2147487422" r:id="rId8"/>
    <p:sldLayoutId id="2147487423" r:id="rId9"/>
    <p:sldLayoutId id="2147487424" r:id="rId10"/>
    <p:sldLayoutId id="21474874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ere is the link for Sunday's sermon &amp;... - Van Riper Elli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 pitchFamily="18" charset="0"/>
              <a:ea typeface="SimSun" panose="02010600030101010101" pitchFamily="2" charset="-122"/>
              <a:cs typeface="Times New Roman"/>
            </a:endParaRPr>
          </a:p>
        </p:txBody>
      </p:sp>
      <p:sp>
        <p:nvSpPr>
          <p:cNvPr id="3" name="AutoShape 4" descr="Here is the link for Sunday's sermon &amp;... - Van Riper Ellis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 pitchFamily="18" charset="0"/>
              <a:ea typeface="SimSun" panose="02010600030101010101" pitchFamily="2" charset="-122"/>
              <a:cs typeface="Times New Roman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3132690"/>
            <a:ext cx="8476313" cy="28109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44736" y="1524000"/>
            <a:ext cx="43075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主日信息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7409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5:1-5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11】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不但如此，就是在患难中也是欢欢喜喜的。因为知道患难生忍耐，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not only that, but we also glory in tribulations, knowing that tribulation produces perseverance;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忍耐生老练，老练生盼望，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perseverance, character; and character, hope.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盼望不至于羞耻；因为所赐给我们的圣灵将　神的爱浇灌在我们心里。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hope does not disappoint, because the love of God has been poured out in our hearts by the Holy Spirit who was given to us.</a:t>
            </a:r>
            <a:endParaRPr lang="en-US" altLang="zh-CN" sz="30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69395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5:1-5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11】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不但如此，我们既藉着我主耶稣基督得与　神和好，也就藉着祂以　神为乐。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not only that, but we also rejoice in God through our Lord Jesus Christ, through whom we have now received the reconciliation.</a:t>
            </a:r>
          </a:p>
          <a:p>
            <a:pPr algn="l">
              <a:lnSpc>
                <a:spcPct val="112000"/>
              </a:lnSpc>
            </a:pPr>
            <a:endParaRPr lang="en-US" altLang="zh-CN" sz="32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930198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诗篇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Psalms 84:5-7】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靠你有力量、心中想往锡安大道的，这人便为有福。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Blessed is the man whose strength is in You, Whose heart is set on pilgrimage.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他们经过流泪谷，叫这谷变为泉源之地，并有秋雨之福盖满了全谷。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As they pass through the Valley of Baca, They make it a spring; The rain also covers it with pools.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他们行走，力上加力，各人到锡安朝见　神。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They go from strength to strength; Each one appears before God in Zion.</a:t>
            </a:r>
          </a:p>
        </p:txBody>
      </p:sp>
    </p:spTree>
    <p:extLst>
      <p:ext uri="{BB962C8B-B14F-4D97-AF65-F5344CB8AC3E}">
        <p14:creationId xmlns:p14="http://schemas.microsoft.com/office/powerpoint/2010/main" val="668242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耶利米书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Jeremiah 6:14】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他们轻轻忽忽地医治我百姓的损伤，说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:‘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平安了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!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平安了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!’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其实没有平安。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They dress the wound of my people as though it were not serious. 'Peace, peace,' they say, when there is no peace. </a:t>
            </a:r>
          </a:p>
        </p:txBody>
      </p:sp>
    </p:spTree>
    <p:extLst>
      <p:ext uri="{BB962C8B-B14F-4D97-AF65-F5344CB8AC3E}">
        <p14:creationId xmlns:p14="http://schemas.microsoft.com/office/powerpoint/2010/main" val="17608995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诗篇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Psalms 16:8-11】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我将耶和华常摆在我面前，因祂在我右边，我便不至摇动。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I have set the Lord always before me; Because He is at my right hand I shall not be moved.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因此，我的心欢喜，我的灵（原文作“荣耀”）快乐，我的肉身也要安然居住。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 my heart is glad, and my glory rejoices; My flesh also will rest in hope.</a:t>
            </a:r>
          </a:p>
        </p:txBody>
      </p:sp>
    </p:spTree>
    <p:extLst>
      <p:ext uri="{BB962C8B-B14F-4D97-AF65-F5344CB8AC3E}">
        <p14:creationId xmlns:p14="http://schemas.microsoft.com/office/powerpoint/2010/main" val="29810717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诗篇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Psalms 16:8-11】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因为你必不将我的灵魂撇在阴间，也不叫你的圣者见朽坏。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You will not leave my soul in </a:t>
            </a:r>
            <a:r>
              <a:rPr lang="en-US" altLang="zh-CN" sz="32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Sheol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, Nor will You allow Your Holy One to see corruption.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你必将生命的道路指示我。在你面前有满足的喜乐，在你右手中有永远的福乐。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You will show me the path of life; In Your presence is fullness of joy; At Your right hand are pleasures forevermore.</a:t>
            </a:r>
          </a:p>
        </p:txBody>
      </p:sp>
    </p:spTree>
    <p:extLst>
      <p:ext uri="{BB962C8B-B14F-4D97-AF65-F5344CB8AC3E}">
        <p14:creationId xmlns:p14="http://schemas.microsoft.com/office/powerpoint/2010/main" val="2369765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3004" y="681644"/>
            <a:ext cx="8894617" cy="3574472"/>
          </a:xfrm>
        </p:spPr>
        <p:txBody>
          <a:bodyPr>
            <a:normAutofit/>
          </a:bodyPr>
          <a:lstStyle/>
          <a:p>
            <a:r>
              <a:rPr lang="zh-CN" altLang="en-US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因信称义与以神为乐  </a:t>
            </a:r>
            <a:br>
              <a:rPr lang="en-US" altLang="zh-CN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4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Justified by Faith and Rejoicing in God</a:t>
            </a:r>
            <a:endParaRPr lang="zh-CN" altLang="en-US" sz="4600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983511" y="5202238"/>
            <a:ext cx="6858000" cy="1655762"/>
          </a:xfrm>
        </p:spPr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10/19/2025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7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5:1-5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11】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我们既因信称义，就藉着我们的主耶稣基督得与　神相和。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Therefore, having been justified by faith, we have peace with God through our Lord Jesus Christ,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我们又藉着祂，因信得进入现在所站的这恩典中，并且欢欢喜喜盼望　神的荣耀。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through whom also we have access by faith into this grace in which we stand, and rejoice in hope of the glory of God.</a:t>
            </a:r>
            <a:endParaRPr lang="en-US" altLang="zh-CN" sz="32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43233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5:1-5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11】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不但如此，就是在患难中也是欢欢喜喜的。因为知道患难生忍耐，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not only that, but we also glory in tribulations, knowing that tribulation produces perseverance;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忍耐生老练，老练生盼望，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perseverance, character; and character, hope.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盼望不至于羞耻；因为所赐给我们的圣灵将　神的爱浇灌在我们心里。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hope does not disappoint, because the love of God has been poured out in our hearts by the Holy Spirit who was given to us.</a:t>
            </a:r>
            <a:endParaRPr lang="en-US" altLang="zh-CN" sz="30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0956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5:1-5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11】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不但如此，我们既藉着我主耶稣基督得与　神和好，也就藉着祂以　神为乐。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not only that, but we also rejoice in God through our Lord Jesus Christ, through whom we have now received the reconciliation.</a:t>
            </a:r>
          </a:p>
          <a:p>
            <a:pPr algn="l">
              <a:lnSpc>
                <a:spcPct val="112000"/>
              </a:lnSpc>
            </a:pPr>
            <a:endParaRPr lang="en-US" altLang="zh-CN" sz="32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95270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8:28】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我们晓得万事都互相效力，叫爱　神的人得益处，就是按祂旨意被召的人。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we know that all things work together for good to those who love God, to those who are the called according to His purpose.</a:t>
            </a:r>
          </a:p>
          <a:p>
            <a:pPr algn="l">
              <a:lnSpc>
                <a:spcPct val="112000"/>
              </a:lnSpc>
            </a:pPr>
            <a:endParaRPr lang="en-US" altLang="zh-CN" sz="32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48236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8:28-29】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28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我们晓得万事都互相效力，叫爱　神的人得益处，就是按祂旨意被召的人。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we know that all things work together for good to those who love God, to those who are the called according to His purpose.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29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因为祂预先所知道的人，就预先定下效法祂儿子的模样，使祂儿子在许多弟兄中作长子。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whom He foreknew, He also predestined to be conformed to the image of His Son, that He might be the firstborn among many brethren.</a:t>
            </a:r>
          </a:p>
        </p:txBody>
      </p:sp>
    </p:spTree>
    <p:extLst>
      <p:ext uri="{BB962C8B-B14F-4D97-AF65-F5344CB8AC3E}">
        <p14:creationId xmlns:p14="http://schemas.microsoft.com/office/powerpoint/2010/main" val="957591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加拉太书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Galatians 5:22-23】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圣灵所结的果子，就是仁爱、喜乐、和平、忍耐、恩慈、良善、信实、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the fruit of the Spirit is love, joy, peace, longsuffering, kindness, goodness, faithfulness,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温柔、节制。这样的事，没有律法禁止。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gentleness, self-control. Against such there is no law.</a:t>
            </a:r>
          </a:p>
        </p:txBody>
      </p:sp>
    </p:spTree>
    <p:extLst>
      <p:ext uri="{BB962C8B-B14F-4D97-AF65-F5344CB8AC3E}">
        <p14:creationId xmlns:p14="http://schemas.microsoft.com/office/powerpoint/2010/main" val="51125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5:1-5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11】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我们既因信称义，就藉着我们的主耶稣基督得与　神相和。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Therefore, having been justified by faith, we have peace with God through our Lord Jesus Christ,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我们又藉着祂，因信得进入现在所站的这恩典中，并且欢欢喜喜盼望　神的荣耀。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through whom also we have access by faith into this grace in which we stand, and rejoice in hope of the glory of God.</a:t>
            </a:r>
            <a:endParaRPr lang="en-US" altLang="zh-CN" sz="32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58068085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Default Design 13">
      <a:dk1>
        <a:srgbClr val="336699"/>
      </a:dk1>
      <a:lt1>
        <a:srgbClr val="FFFFFF"/>
      </a:lt1>
      <a:dk2>
        <a:srgbClr val="000000"/>
      </a:dk2>
      <a:lt2>
        <a:srgbClr val="66FFFF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Default Design">
      <a:majorFont>
        <a:latin typeface="DFYuanMedium-B5"/>
        <a:ea typeface="DFYuanMedium-B5"/>
        <a:cs typeface=""/>
      </a:majorFont>
      <a:minorFont>
        <a:latin typeface="DFYuanMedium-B5"/>
        <a:ea typeface="DFYuanMedium-B5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1" i="0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新細明體" pitchFamily="18" charset="-12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1" i="0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新細明體" pitchFamily="18" charset="-120"/>
            <a:ea typeface="新細明體" pitchFamily="18" charset="-12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336699"/>
        </a:dk1>
        <a:lt1>
          <a:srgbClr val="FFFFFF"/>
        </a:lt1>
        <a:dk2>
          <a:srgbClr val="000000"/>
        </a:dk2>
        <a:lt2>
          <a:srgbClr val="66FFFF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36636</TotalTime>
  <Words>1393</Words>
  <Application>Microsoft Office PowerPoint</Application>
  <PresentationFormat>On-screen Show (4:3)</PresentationFormat>
  <Paragraphs>62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DFYuanMedium-B5</vt:lpstr>
      <vt:lpstr>KaiTi</vt:lpstr>
      <vt:lpstr>微软雅黑</vt:lpstr>
      <vt:lpstr>Arial</vt:lpstr>
      <vt:lpstr>Calibri</vt:lpstr>
      <vt:lpstr>Calibri Light</vt:lpstr>
      <vt:lpstr>Garamond</vt:lpstr>
      <vt:lpstr>3_Office Theme</vt:lpstr>
      <vt:lpstr>1_Default Design</vt:lpstr>
      <vt:lpstr>Office 主题</vt:lpstr>
      <vt:lpstr>PowerPoint Presentation</vt:lpstr>
      <vt:lpstr>因信称义与以神为乐   Justified by Faith and Rejoicing in God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主我願單屬你</dc:title>
  <dc:creator>Fwu-Shan Shieh</dc:creator>
  <cp:lastModifiedBy>BCCC_User</cp:lastModifiedBy>
  <cp:revision>653</cp:revision>
  <dcterms:created xsi:type="dcterms:W3CDTF">2005-10-06T16:33:29Z</dcterms:created>
  <dcterms:modified xsi:type="dcterms:W3CDTF">2025-10-19T18:03:02Z</dcterms:modified>
</cp:coreProperties>
</file>