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  <p:sldMasterId id="2147487046" r:id="rId2"/>
    <p:sldMasterId id="2147487462" r:id="rId3"/>
  </p:sldMasterIdLst>
  <p:notesMasterIdLst>
    <p:notesMasterId r:id="rId26"/>
  </p:notesMasterIdLst>
  <p:sldIdLst>
    <p:sldId id="2455" r:id="rId4"/>
    <p:sldId id="2214" r:id="rId5"/>
    <p:sldId id="3707" r:id="rId6"/>
    <p:sldId id="4275" r:id="rId7"/>
    <p:sldId id="4276" r:id="rId8"/>
    <p:sldId id="4277" r:id="rId9"/>
    <p:sldId id="4173" r:id="rId10"/>
    <p:sldId id="4278" r:id="rId11"/>
    <p:sldId id="4174" r:id="rId12"/>
    <p:sldId id="4279" r:id="rId13"/>
    <p:sldId id="4280" r:id="rId14"/>
    <p:sldId id="4281" r:id="rId15"/>
    <p:sldId id="4282" r:id="rId16"/>
    <p:sldId id="4283" r:id="rId17"/>
    <p:sldId id="4284" r:id="rId18"/>
    <p:sldId id="4285" r:id="rId19"/>
    <p:sldId id="4286" r:id="rId20"/>
    <p:sldId id="4287" r:id="rId21"/>
    <p:sldId id="4198" r:id="rId22"/>
    <p:sldId id="4199" r:id="rId23"/>
    <p:sldId id="4288" r:id="rId24"/>
    <p:sldId id="4289" r:id="rId2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582E"/>
    <a:srgbClr val="ECD3ED"/>
    <a:srgbClr val="E6F159"/>
    <a:srgbClr val="D5D4F0"/>
    <a:srgbClr val="C6C4EA"/>
    <a:srgbClr val="B3F7CF"/>
    <a:srgbClr val="F2E6DE"/>
    <a:srgbClr val="F4F9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11" autoAdjust="0"/>
    <p:restoredTop sz="94679" autoAdjust="0"/>
  </p:normalViewPr>
  <p:slideViewPr>
    <p:cSldViewPr>
      <p:cViewPr varScale="1">
        <p:scale>
          <a:sx n="64" d="100"/>
          <a:sy n="64" d="100"/>
        </p:scale>
        <p:origin x="73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9CCE0B4-C554-4028-BE49-6CBFC4E010E2}" type="datetimeFigureOut">
              <a:rPr lang="en-US"/>
              <a:pPr>
                <a:defRPr/>
              </a:pPr>
              <a:t>10/26/2025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2236B70-6EF3-423E-AD2A-A676B2D6A9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36133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547EE-9C5F-4B7F-B881-4B67D407A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67D8B-447D-4806-840C-3761697763ED}" type="datetime1">
              <a:rPr lang="en-US"/>
              <a:pPr>
                <a:defRPr/>
              </a:pPr>
              <a:t>10/26/2025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C25BD-E135-4117-A265-131B2351A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3A814-5C35-4693-9A8D-ECCE9F952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FF816-7056-4407-9C4C-9DBF610262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4853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034C19-0131-4963-8FB1-7F59CC4F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7812D-8455-49F8-8763-31EA88F711F5}" type="datetime1">
              <a:rPr lang="en-US"/>
              <a:pPr>
                <a:defRPr/>
              </a:pPr>
              <a:t>10/26/2025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5FD7C-70A1-4FD7-99DA-2C3009340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0EB3A-C3AC-4EE7-B900-EE64CB9BB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6FF59-23D7-4ACB-84D0-45C3BD644B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070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E0837-DB8D-4463-9AE4-479A73181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8E269-E917-4493-87CF-A70118104007}" type="datetime1">
              <a:rPr lang="en-US"/>
              <a:pPr>
                <a:defRPr/>
              </a:pPr>
              <a:t>10/26/2025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5C03EF-48A9-417C-8F08-26A287FC7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199034-5E40-4A43-BC5A-ABFF129BC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69AFB-4F7A-4EAB-931E-EC9B55EE29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2383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108221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19061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111339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609600"/>
            <a:ext cx="4229100" cy="609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609600"/>
            <a:ext cx="4229100" cy="609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956432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719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031282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0979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0941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2226D8-D52D-41B5-ACA1-2352531B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04EDE-B6F7-4B63-8BCC-2981C887842A}" type="datetime1">
              <a:rPr lang="en-US"/>
              <a:pPr>
                <a:defRPr/>
              </a:pPr>
              <a:t>10/26/2025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AD5FB6-4E42-42B0-A91D-5A6C3C22E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FF8D12-AE3C-40FC-875F-42F7027B5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31465-F40B-4509-B7CF-2EE0D8B9E1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9826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96181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280487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553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553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62143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70025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69925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05335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2025/10/26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79166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2025/10/26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38900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2025/10/26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76056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2025/10/26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8549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7C0A4B-3120-4193-9CBC-E35CEC4A9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1EC4D-2419-4B22-93B1-51C67215E1FC}" type="datetime1">
              <a:rPr lang="en-US"/>
              <a:pPr>
                <a:defRPr/>
              </a:pPr>
              <a:t>10/26/2025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F3BBF6-D928-4C0C-8B78-A8CCFC84E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7217AC-2FB6-4377-A875-4C43E7926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D6C0F-3C4E-4678-B1C2-68AD9883DF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59219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2025/10/26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47783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2025/10/26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39400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17171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9009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9813387-DD00-42F4-B65F-9827263B6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FAC5B-FFE3-4B23-9764-C27BCF322085}" type="datetime1">
              <a:rPr lang="en-US"/>
              <a:pPr>
                <a:defRPr/>
              </a:pPr>
              <a:t>10/26/2025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6071734-1BAC-471A-B552-256545B72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F7C286D-8B60-476E-B064-1A0567051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69938-843D-429C-83EA-95C64632D9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9197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916749C-18BF-48FE-8A3C-59ADCFAD9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6CC98-713D-4111-B2FE-3D63E890C5D9}" type="datetime1">
              <a:rPr lang="en-US"/>
              <a:pPr>
                <a:defRPr/>
              </a:pPr>
              <a:t>10/26/2025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BCF58F3-4B2E-46A4-B066-CA373CD7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D6E3B31-10EA-4E3C-AC6D-A2B42B373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A4D73-F60C-440E-93E3-012DEC5B27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5200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AC161EB-7B9A-4DED-B2CC-7A2CDB868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13DD9-E229-4AA9-A02A-63C2F5BF25D2}" type="datetime1">
              <a:rPr lang="en-US"/>
              <a:pPr>
                <a:defRPr/>
              </a:pPr>
              <a:t>10/26/2025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B699F-DC4E-404A-9195-DDD69450C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25A9CC8-E29C-4199-A222-1CD473970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C2B2B-3B11-4F3E-AC7E-1C470D0686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149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C4F2A25-AFF8-4894-8262-2EDCB480C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232AB-25B5-4749-8F7C-DA579E56FEA4}" type="datetime1">
              <a:rPr lang="en-US"/>
              <a:pPr>
                <a:defRPr/>
              </a:pPr>
              <a:t>10/26/2025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9214CB8-1D0B-485F-8216-F8C883220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DB0EFC4-D4FC-4A4A-ABB7-F8B38B63C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35964-74FD-49DD-A88E-61BE69757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0915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2C43CD0-CEA4-471E-81BE-DD34DC7E7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03A79-4993-4327-844E-9966A046CEB7}" type="datetime1">
              <a:rPr lang="en-US"/>
              <a:pPr>
                <a:defRPr/>
              </a:pPr>
              <a:t>10/26/2025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D2A6082-F6FD-45D3-B7CF-8D2C01B00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66BA9CE-22DD-44BD-9BCC-925EF3BC7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9C334-597B-49EB-BFBE-C854CFA867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1394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F33BC50-C44C-4424-B200-B1D0AE198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F45A4-FF06-402D-9BF2-97C4A9066CB9}" type="datetime1">
              <a:rPr lang="en-US"/>
              <a:pPr>
                <a:defRPr/>
              </a:pPr>
              <a:t>10/26/2025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32DB6DC-ECC8-4701-B2FF-CC2D71484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CD468CE-9765-45FD-BDF2-C84AA8FC9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3AAA0-3C81-4D50-A004-B208CF0044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9895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>
            <a:extLst>
              <a:ext uri="{FF2B5EF4-FFF2-40B4-BE49-F238E27FC236}">
                <a16:creationId xmlns:a16="http://schemas.microsoft.com/office/drawing/2014/main" id="{72DBEFF4-EA75-4B0F-B08D-8EE1C4C7415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7171" name="Text Placeholder 2">
            <a:extLst>
              <a:ext uri="{FF2B5EF4-FFF2-40B4-BE49-F238E27FC236}">
                <a16:creationId xmlns:a16="http://schemas.microsoft.com/office/drawing/2014/main" id="{D334935C-DC33-49C7-A87B-6DF6720085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58CFB-F10E-46B1-9998-1821AF5A0B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D1FEF7B-61E1-456A-A82C-40901A8BB5CE}" type="datetime1">
              <a:rPr lang="en-US"/>
              <a:pPr>
                <a:defRPr/>
              </a:pPr>
              <a:t>10/26/2025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DA4005-53F5-437C-B30E-FB8253474B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457264-7802-45E4-833D-91E013BCF3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2252FA8-32CF-42B2-A90F-16AA4833DC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3265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52400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【</a:t>
            </a:r>
            <a:r>
              <a:rPr lang="zh-TW" altLang="en-US"/>
              <a:t>全能的創造主</a:t>
            </a:r>
            <a:r>
              <a:rPr lang="en-US" altLang="zh-TW"/>
              <a:t>】1/4                        </a:t>
            </a:r>
            <a:r>
              <a:rPr lang="zh-TW" altLang="en-US"/>
              <a:t>讚美之泉</a:t>
            </a:r>
            <a:r>
              <a:rPr lang="en-US" altLang="zh-TW"/>
              <a:t>/</a:t>
            </a:r>
            <a:r>
              <a:rPr lang="zh-TW" altLang="en-US"/>
              <a:t>全能的創造主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609600"/>
            <a:ext cx="86106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你使天空絢麗，大地富足 </a:t>
            </a:r>
          </a:p>
          <a:p>
            <a:pPr lvl="0"/>
            <a:r>
              <a:rPr lang="zh-TW" altLang="en-US"/>
              <a:t>你令江河涌流，群山復甦 </a:t>
            </a:r>
          </a:p>
          <a:p>
            <a:pPr lvl="0"/>
            <a:r>
              <a:rPr lang="zh-TW" altLang="en-US"/>
              <a:t>你使百鳥歡唱，百花盛開 </a:t>
            </a:r>
          </a:p>
          <a:p>
            <a:pPr lvl="0"/>
            <a:r>
              <a:rPr lang="zh-TW" altLang="en-US"/>
              <a:t>你賜生命綿延，命令萬物 </a:t>
            </a:r>
          </a:p>
          <a:p>
            <a:pPr lvl="0"/>
            <a:r>
              <a:rPr lang="zh-TW" altLang="en-US"/>
              <a:t>哈利路亞， </a:t>
            </a:r>
          </a:p>
          <a:p>
            <a:pPr lvl="0"/>
            <a:r>
              <a:rPr lang="zh-TW" altLang="en-US"/>
              <a:t>全能的創造主！</a:t>
            </a:r>
          </a:p>
          <a:p>
            <a:pPr lvl="0"/>
            <a:r>
              <a:rPr lang="zh-TW" altLang="en-US"/>
              <a:t>哈利路亞， </a:t>
            </a:r>
          </a:p>
          <a:p>
            <a:pPr lvl="0"/>
            <a:r>
              <a:rPr lang="zh-TW" altLang="en-US"/>
              <a:t>萬國萬民都向你跪拜。</a:t>
            </a:r>
          </a:p>
        </p:txBody>
      </p:sp>
    </p:spTree>
    <p:extLst>
      <p:ext uri="{BB962C8B-B14F-4D97-AF65-F5344CB8AC3E}">
        <p14:creationId xmlns:p14="http://schemas.microsoft.com/office/powerpoint/2010/main" val="46754837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7047" r:id="rId1"/>
    <p:sldLayoutId id="2147487048" r:id="rId2"/>
    <p:sldLayoutId id="2147487049" r:id="rId3"/>
    <p:sldLayoutId id="2147487050" r:id="rId4"/>
    <p:sldLayoutId id="2147487051" r:id="rId5"/>
    <p:sldLayoutId id="2147487052" r:id="rId6"/>
    <p:sldLayoutId id="2147487053" r:id="rId7"/>
    <p:sldLayoutId id="2147487054" r:id="rId8"/>
    <p:sldLayoutId id="2147487055" r:id="rId9"/>
    <p:sldLayoutId id="2147487056" r:id="rId10"/>
    <p:sldLayoutId id="214748705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+mj-lt"/>
          <a:ea typeface="+mj-ea"/>
          <a:cs typeface="DFYuanMedium-B5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kumimoji="1" sz="4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+mn-ea"/>
          <a:cs typeface="DFYuanMedium-B5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+mn-ea"/>
          <a:cs typeface="DFYuanMedium-B5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+mn-ea"/>
          <a:cs typeface="DFYuanMedium-B5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  <a:cs typeface="DFYuanMedium-B5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2025/10/26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1760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463" r:id="rId1"/>
    <p:sldLayoutId id="2147487464" r:id="rId2"/>
    <p:sldLayoutId id="2147487465" r:id="rId3"/>
    <p:sldLayoutId id="2147487466" r:id="rId4"/>
    <p:sldLayoutId id="2147487467" r:id="rId5"/>
    <p:sldLayoutId id="2147487468" r:id="rId6"/>
    <p:sldLayoutId id="2147487469" r:id="rId7"/>
    <p:sldLayoutId id="2147487470" r:id="rId8"/>
    <p:sldLayoutId id="2147487471" r:id="rId9"/>
    <p:sldLayoutId id="2147487472" r:id="rId10"/>
    <p:sldLayoutId id="21474874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ere is the link for Sunday's sermon &amp;... - Van Riper Elli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20404030301010803" pitchFamily="18" charset="0"/>
              <a:ea typeface="SimSun" panose="02010600030101010101" pitchFamily="2" charset="-122"/>
              <a:cs typeface="Times New Roman"/>
            </a:endParaRPr>
          </a:p>
        </p:txBody>
      </p:sp>
      <p:sp>
        <p:nvSpPr>
          <p:cNvPr id="3" name="AutoShape 4" descr="Here is the link for Sunday's sermon &amp;... - Van Riper Ellis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20404030301010803" pitchFamily="18" charset="0"/>
              <a:ea typeface="SimSun" panose="02010600030101010101" pitchFamily="2" charset="-122"/>
              <a:cs typeface="Times New Roman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3132690"/>
            <a:ext cx="8476313" cy="281091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44736" y="1524000"/>
            <a:ext cx="43075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Times New Roman"/>
              </a:rPr>
              <a:t>主日信息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7409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使徒行传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16:22-25】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24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禁卒领了这样的命，就把他们下在内监里，两脚上了木狗。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Having received such a charge, he put them into the inner prison and fastened their feet in the stocks.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约在半夜，保罗和西拉祷告唱诗赞美　神，众囚犯也侧耳而听。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at midnight Paul and Silas were praying and singing hymns to God, and the prisoners were listening to them.</a:t>
            </a:r>
          </a:p>
        </p:txBody>
      </p:sp>
    </p:spTree>
    <p:extLst>
      <p:ext uri="{BB962C8B-B14F-4D97-AF65-F5344CB8AC3E}">
        <p14:creationId xmlns:p14="http://schemas.microsoft.com/office/powerpoint/2010/main" val="3315841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马太福音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5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10-12】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为义受逼迫的人有福了，因为天国是他们的。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Blessed are those who are persecuted for righteousness' sake, For theirs is the kingdom of heaven.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11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人若因我辱骂你们，逼迫你们，捏造各样坏话毁谤你们，你们就有福了。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"Blessed are you when they revile and persecute you, and say all kinds of evil against you falsely for My sake.</a:t>
            </a:r>
          </a:p>
        </p:txBody>
      </p:sp>
    </p:spTree>
    <p:extLst>
      <p:ext uri="{BB962C8B-B14F-4D97-AF65-F5344CB8AC3E}">
        <p14:creationId xmlns:p14="http://schemas.microsoft.com/office/powerpoint/2010/main" val="12580680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马太福音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5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10-12】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应当欢喜快乐，因为你们在天上的赏赐是大的。在你们以前的先知，人也是这样逼迫他们。” 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Rejoice and be exceedingly glad, for great is your reward in heaven, for so they persecuted the prophets who were before you.”</a:t>
            </a:r>
          </a:p>
        </p:txBody>
      </p:sp>
    </p:spTree>
    <p:extLst>
      <p:ext uri="{BB962C8B-B14F-4D97-AF65-F5344CB8AC3E}">
        <p14:creationId xmlns:p14="http://schemas.microsoft.com/office/powerpoint/2010/main" val="6642337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使徒行传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16:25-34】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约在半夜，保罗和西拉祷告唱诗赞美　神，众囚犯也侧耳而听。</a:t>
            </a: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at midnight Paul and Silas were praying and singing hymns to God, and the prisoners were listening to them.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26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忽然地大震动，甚至监牢的地基都摇动了，监门立刻全开，众囚犯的锁链也都松开了。</a:t>
            </a: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Suddenly there was a great earthquake, so that the foundations of the prison were shaken; and immediately all the doors were opened and everyone's chains were loosed.</a:t>
            </a:r>
          </a:p>
        </p:txBody>
      </p:sp>
    </p:spTree>
    <p:extLst>
      <p:ext uri="{BB962C8B-B14F-4D97-AF65-F5344CB8AC3E}">
        <p14:creationId xmlns:p14="http://schemas.microsoft.com/office/powerpoint/2010/main" val="24693952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使徒行传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16:25-34】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27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禁卒一醒，看见监门全开，以为囚犯已经逃走，就拔刀要自杀。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the keeper of the prison, awaking from sleep and seeing the prison doors open, supposing the prisoners had fled, drew his sword and was about to kill himself.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28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保罗大声呼叫说：“不要伤害自己！我们都在这里。” 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Paul called with a loud voice, saying, "Do yourself no harm, for we are all here."</a:t>
            </a:r>
          </a:p>
        </p:txBody>
      </p:sp>
    </p:spTree>
    <p:extLst>
      <p:ext uri="{BB962C8B-B14F-4D97-AF65-F5344CB8AC3E}">
        <p14:creationId xmlns:p14="http://schemas.microsoft.com/office/powerpoint/2010/main" val="22937717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使徒行传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16:25-34】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29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禁卒叫人拿灯来，就跳进去，战战兢兢地俯伏在保罗、西拉面前，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he called for a light, ran in, and fell down trembling before Paul and Silas.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30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又领他们出来，说：“二位先生，我当怎样行才可以得救？” 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he brought them out and said, "Sirs, what must I do to be saved?"</a:t>
            </a:r>
          </a:p>
        </p:txBody>
      </p:sp>
    </p:spTree>
    <p:extLst>
      <p:ext uri="{BB962C8B-B14F-4D97-AF65-F5344CB8AC3E}">
        <p14:creationId xmlns:p14="http://schemas.microsoft.com/office/powerpoint/2010/main" val="19577238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使徒行传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16:25-34】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31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他们说：“当信主耶稣，你和你一家都必得救。” 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So they said, "Believe on the Lord Jesus Christ, and you will be saved, you and your household."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他们就把主的道讲给他和他全家的人听。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they spoke the word of the Lord to him and to all who were in his house.</a:t>
            </a:r>
          </a:p>
        </p:txBody>
      </p:sp>
    </p:spTree>
    <p:extLst>
      <p:ext uri="{BB962C8B-B14F-4D97-AF65-F5344CB8AC3E}">
        <p14:creationId xmlns:p14="http://schemas.microsoft.com/office/powerpoint/2010/main" val="36072552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使徒行传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16:25-34】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当夜，就在那时候，禁卒把他们带去，洗他们的伤，他和属乎他的人立时都受了洗。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he took them the same hour of the night and washed their stripes. And immediately he and all his family were baptized.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34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于是禁卒领他们上自己家里去，给他们摆上饭。他和全家，因为信了　神，都很喜乐。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when he had brought them into his house, he set food before them; and he rejoiced, having believed in God with all his household.</a:t>
            </a:r>
          </a:p>
        </p:txBody>
      </p:sp>
    </p:spTree>
    <p:extLst>
      <p:ext uri="{BB962C8B-B14F-4D97-AF65-F5344CB8AC3E}">
        <p14:creationId xmlns:p14="http://schemas.microsoft.com/office/powerpoint/2010/main" val="753123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哥林多后书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2 Corinthians 6:10】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似乎忧愁，却是常常快乐的；似乎贫穷，却是叫许多人富足的；似乎一无所有，却是样样都有的。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as sorrowful, yet always rejoicing; as poor, yet making many rich; as having nothing, and yet possessing all things.</a:t>
            </a:r>
          </a:p>
          <a:p>
            <a:pPr algn="l">
              <a:lnSpc>
                <a:spcPct val="112000"/>
              </a:lnSpc>
            </a:pPr>
            <a:endParaRPr lang="en-US" altLang="zh-CN" sz="32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930198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彼得前书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Peter 3:15】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只要心里尊主基督为圣。有人问你们心中盼望的缘由，就要常作准备，以温柔、敬畏的心回答各人。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sanctify the Lord God in your hearts, and always be ready to give a defense to everyone who asks you a reason for the hope that is in you, with meekness and fear;</a:t>
            </a:r>
          </a:p>
        </p:txBody>
      </p:sp>
    </p:spTree>
    <p:extLst>
      <p:ext uri="{BB962C8B-B14F-4D97-AF65-F5344CB8AC3E}">
        <p14:creationId xmlns:p14="http://schemas.microsoft.com/office/powerpoint/2010/main" val="668242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-7374" y="-457200"/>
            <a:ext cx="8894617" cy="3574472"/>
          </a:xfrm>
        </p:spPr>
        <p:txBody>
          <a:bodyPr>
            <a:normAutofit/>
          </a:bodyPr>
          <a:lstStyle/>
          <a:p>
            <a:r>
              <a:rPr lang="zh-CN" altLang="en-US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欢喜的原因  </a:t>
            </a:r>
            <a:br>
              <a:rPr lang="en-US" altLang="zh-CN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4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The Reasons to Rejoice</a:t>
            </a:r>
            <a:endParaRPr lang="zh-CN" altLang="en-US" sz="4600" b="1" dirty="0">
              <a:solidFill>
                <a:schemeClr val="bg1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4038600"/>
            <a:ext cx="6858000" cy="1655762"/>
          </a:xfrm>
        </p:spPr>
        <p:txBody>
          <a:bodyPr/>
          <a:lstStyle/>
          <a:p>
            <a:r>
              <a:rPr lang="en-US" altLang="zh-CN" b="1" dirty="0">
                <a:solidFill>
                  <a:schemeClr val="bg1"/>
                </a:solidFill>
              </a:rPr>
              <a:t>Boise Chinese Christian Church </a:t>
            </a:r>
          </a:p>
          <a:p>
            <a:r>
              <a:rPr lang="en-US" altLang="zh-CN" b="1" dirty="0">
                <a:solidFill>
                  <a:schemeClr val="bg1"/>
                </a:solidFill>
              </a:rPr>
              <a:t>10/26/2025</a:t>
            </a:r>
            <a:endParaRPr lang="zh-CN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6677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诗篇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Psalms 126:1-6】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当耶和华将那些被掳的带回锡安的时候，我们好像作梦的人。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When the LORD brought back the captivity of Zion, We were like those who dream.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我们满口喜笑、满舌欢呼的时候，外邦中就有人说：“耶和华为他们行了大事！” 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our mouth was filled with laughter, And our tongue with singing. Then they said among the nations, "The LORD has done great things for them."</a:t>
            </a:r>
          </a:p>
        </p:txBody>
      </p:sp>
    </p:spTree>
    <p:extLst>
      <p:ext uri="{BB962C8B-B14F-4D97-AF65-F5344CB8AC3E}">
        <p14:creationId xmlns:p14="http://schemas.microsoft.com/office/powerpoint/2010/main" val="12898902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诗篇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Psalms 126:1-6】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耶和华果然为我们行了大事，我们就欢喜。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LORD has done great things for us, And we are glad.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4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耶和华啊，求你使我们被掳的人归回，好像南地的河水复流。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Bring back our captivity, O LORD, As the streams in the South.</a:t>
            </a:r>
          </a:p>
        </p:txBody>
      </p:sp>
    </p:spTree>
    <p:extLst>
      <p:ext uri="{BB962C8B-B14F-4D97-AF65-F5344CB8AC3E}">
        <p14:creationId xmlns:p14="http://schemas.microsoft.com/office/powerpoint/2010/main" val="17462863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诗篇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Psalms 126:1-6】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流泪撒种的，必欢呼收割。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Those who sow in tears Shall reap in joy.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6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那带种流泪出去的，必要欢欢乐乐地带禾捆回来。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who continually goes forth weeping, Bearing seed for sowing, Shall doubtless come again with rejoicing, Bringing his sheaves with him.</a:t>
            </a:r>
            <a:endParaRPr lang="zh-CN" altLang="en-US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58716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5:1-5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11】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我们既因信称义，就藉着我们的主耶稣基督得与　神相和。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Therefore, having been justified by faith, we have peace with God through our Lord Jesus Christ,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我们又藉着祂，因信得进入现在所站的这恩典中，并且欢欢喜喜盼望　神的荣耀。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through whom also we have access by faith into this grace in which we stand, and rejoice in hope of the glory of God.</a:t>
            </a:r>
            <a:endParaRPr lang="en-US" altLang="zh-CN" sz="32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43233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5:1-5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11】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不但如此，就是在患难中也是欢欢喜喜的。因为知道患难生忍耐，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not only that, but we also glory in tribulations, knowing that tribulation produces perseverance;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4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忍耐生老练，老练生盼望，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perseverance, character; and character, hope.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盼望不至于羞耻；因为所赐给我们的圣灵将　神的爱浇灌在我们心里。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hope does not disappoint, because the love of God has been poured out in our hearts by the Holy Spirit who was given to us.</a:t>
            </a:r>
            <a:endParaRPr lang="en-US" altLang="zh-CN" sz="30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20956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5:1-5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11】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11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不但如此，我们既藉着我主耶稣基督得与　神和好，也就藉着祂以　神为乐。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not only that, but we also rejoice in God through our Lord Jesus Christ, through whom we have now received the reconciliation.</a:t>
            </a:r>
          </a:p>
          <a:p>
            <a:pPr algn="l">
              <a:lnSpc>
                <a:spcPct val="112000"/>
              </a:lnSpc>
            </a:pPr>
            <a:endParaRPr lang="en-US" altLang="zh-CN" sz="32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51942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5:3a】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不但如此，就是在患难中也是欢欢喜喜的</a:t>
            </a: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……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not only that, but we also glory in tribulations….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09650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哥林多后书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2 Corinthians 12:9-10】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祂对我说：“我的恩典够你用的，因为我的能力是在人的软弱上显得完全。”所以，我更喜欢夸自己的软弱，好叫基督的能力覆庇我。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He said to me, “My grace is sufficient for you, for My strength is made perfect in weakness.” Therefore most gladly I will rather boast in my infirmities, that the power of Christ may rest upon me.</a:t>
            </a:r>
          </a:p>
        </p:txBody>
      </p:sp>
    </p:spTree>
    <p:extLst>
      <p:ext uri="{BB962C8B-B14F-4D97-AF65-F5344CB8AC3E}">
        <p14:creationId xmlns:p14="http://schemas.microsoft.com/office/powerpoint/2010/main" val="957591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哥林多后书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2 Corinthians 12:9-10】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我为基督的缘故，就以软弱、凌辱、急难、逼迫、困苦为可喜乐的，因我什么时候软弱，什么时候就刚强了。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 I take pleasure in infirmities, in reproaches, in needs, in persecutions, in distresses, for Christ’s sake. For when I am weak, then I am strong.</a:t>
            </a:r>
          </a:p>
        </p:txBody>
      </p:sp>
    </p:spTree>
    <p:extLst>
      <p:ext uri="{BB962C8B-B14F-4D97-AF65-F5344CB8AC3E}">
        <p14:creationId xmlns:p14="http://schemas.microsoft.com/office/powerpoint/2010/main" val="2935685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使徒行传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16:22-25】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众人就一同起来攻击他们。官长吩咐剥了他们的衣裳，用棍打；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the multitude rose up together against them; and the magistrates tore off their clothes and commanded them to be beaten with rods.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打了许多棍，便将他们下在监里，嘱咐禁卒严紧看守。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when they had laid many stripes on them, they threw them into prison, commanding the jailer to keep them securely.</a:t>
            </a:r>
          </a:p>
        </p:txBody>
      </p:sp>
    </p:spTree>
    <p:extLst>
      <p:ext uri="{BB962C8B-B14F-4D97-AF65-F5344CB8AC3E}">
        <p14:creationId xmlns:p14="http://schemas.microsoft.com/office/powerpoint/2010/main" val="3271546580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fault Design">
  <a:themeElements>
    <a:clrScheme name="Default Design 13">
      <a:dk1>
        <a:srgbClr val="336699"/>
      </a:dk1>
      <a:lt1>
        <a:srgbClr val="FFFFFF"/>
      </a:lt1>
      <a:dk2>
        <a:srgbClr val="000000"/>
      </a:dk2>
      <a:lt2>
        <a:srgbClr val="66FFFF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Default Design">
      <a:majorFont>
        <a:latin typeface="DFYuanMedium-B5"/>
        <a:ea typeface="DFYuanMedium-B5"/>
        <a:cs typeface=""/>
      </a:majorFont>
      <a:minorFont>
        <a:latin typeface="DFYuanMedium-B5"/>
        <a:ea typeface="DFYuanMedium-B5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1" i="0" u="sng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新細明體" pitchFamily="18" charset="-12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1" i="0" u="sng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新細明體" pitchFamily="18" charset="-120"/>
            <a:ea typeface="新細明體" pitchFamily="18" charset="-12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336699"/>
        </a:dk1>
        <a:lt1>
          <a:srgbClr val="FFFFFF"/>
        </a:lt1>
        <a:dk2>
          <a:srgbClr val="000000"/>
        </a:dk2>
        <a:lt2>
          <a:srgbClr val="66FFFF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36709</TotalTime>
  <Words>2013</Words>
  <Application>Microsoft Office PowerPoint</Application>
  <PresentationFormat>On-screen Show (4:3)</PresentationFormat>
  <Paragraphs>90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DFYuanMedium-B5</vt:lpstr>
      <vt:lpstr>KaiTi</vt:lpstr>
      <vt:lpstr>微软雅黑</vt:lpstr>
      <vt:lpstr>Arial</vt:lpstr>
      <vt:lpstr>Calibri</vt:lpstr>
      <vt:lpstr>Calibri Light</vt:lpstr>
      <vt:lpstr>Garamond</vt:lpstr>
      <vt:lpstr>3_Office Theme</vt:lpstr>
      <vt:lpstr>1_Default Design</vt:lpstr>
      <vt:lpstr>Office 主题</vt:lpstr>
      <vt:lpstr>PowerPoint Presentation</vt:lpstr>
      <vt:lpstr>欢喜的原因   The Reasons to Rejoice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主我願單屬你</dc:title>
  <dc:creator>Fwu-Shan Shieh</dc:creator>
  <cp:lastModifiedBy>BCCC_User</cp:lastModifiedBy>
  <cp:revision>657</cp:revision>
  <dcterms:created xsi:type="dcterms:W3CDTF">2005-10-06T16:33:29Z</dcterms:created>
  <dcterms:modified xsi:type="dcterms:W3CDTF">2025-10-26T18:11:43Z</dcterms:modified>
</cp:coreProperties>
</file>