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04" r:id="rId2"/>
    <p:sldId id="3914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2025/11/23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财产的管理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作为管理权的财产权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(property as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stewardship)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20000"/>
              </a:lnSpc>
              <a:buFont typeface="Wingdings" pitchFamily="2" charset="2"/>
              <a:buChar char="Ø"/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财产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的管理者要使财产的主人受益。</a:t>
            </a:r>
          </a:p>
          <a:p>
            <a:pPr marL="914400" lvl="1" indent="-457200" algn="l"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财产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的管理者不能为己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敛财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20000"/>
              </a:lnSpc>
              <a:buFont typeface="Wingdings" pitchFamily="2" charset="2"/>
              <a:buChar char="Ø"/>
            </a:pPr>
            <a:endParaRPr lang="zh-CN" altLang="en-US" sz="1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财产的社会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义务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1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•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对财产不负责任的使用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: 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贪婪与浪费 </a:t>
            </a:r>
          </a:p>
          <a:p>
            <a:pPr marL="914400" lvl="1" indent="-457200" algn="l"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贪婪</a:t>
            </a:r>
          </a:p>
          <a:p>
            <a:pPr marL="914400" lvl="1" indent="-457200" algn="l"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浪费</a:t>
            </a:r>
          </a:p>
        </p:txBody>
      </p:sp>
    </p:spTree>
    <p:extLst>
      <p:ext uri="{BB962C8B-B14F-4D97-AF65-F5344CB8AC3E}">
        <p14:creationId xmlns:p14="http://schemas.microsoft.com/office/powerpoint/2010/main" val="214278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对财产所有权的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侵犯</a:t>
            </a:r>
            <a:r>
              <a:rPr lang="en-US" altLang="zh-CN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—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偷窃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200000"/>
              </a:lnSpc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第八诫“不可偷盗”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不拿不属于自己的东西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别人当得的，要给别人</a:t>
            </a:r>
          </a:p>
        </p:txBody>
      </p:sp>
    </p:spTree>
    <p:extLst>
      <p:ext uri="{BB962C8B-B14F-4D97-AF65-F5344CB8AC3E}">
        <p14:creationId xmlns:p14="http://schemas.microsoft.com/office/powerpoint/2010/main" val="235608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15047</TotalTime>
  <Words>15</Words>
  <Application>Microsoft Office PowerPoint</Application>
  <PresentationFormat>全屏显示(4:3)</PresentationFormat>
  <Paragraphs>14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1357</cp:revision>
  <dcterms:created xsi:type="dcterms:W3CDTF">2018-02-16T18:09:56Z</dcterms:created>
  <dcterms:modified xsi:type="dcterms:W3CDTF">2025-11-23T08:48:12Z</dcterms:modified>
</cp:coreProperties>
</file>