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  <p:sldId id="3915" r:id="rId4"/>
    <p:sldId id="3916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5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财产的管理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作为管理权的财产权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(property as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stewardship)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财产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的管理者要使财产的主人受益。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财产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的管理者不能为己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敛财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endParaRPr lang="zh-CN" altLang="en-US" sz="1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1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对财产不负责任的使用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贪婪与浪费 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贪婪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浪费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对财产所有权的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侵犯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偷窃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第八诫“不可偷盗”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不拿不属于自己的东西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别人当得的，要给别人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对财产所有权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的“合理侵犯”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极度需要情况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下占有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不属于自己的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财物。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必要条件：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① 必须是极度的需要。</a:t>
            </a: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②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靠恳求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乞求等办法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，得不到必需之物。</a:t>
            </a: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③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物品的主人不能也是极度需要者。</a:t>
            </a: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④ 拿走的东西不能超过实际的需求量。</a:t>
            </a: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⑤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如可能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，就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应以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借贷的方式拿走他人之物品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后来应该归还。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049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消费伦理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为了“生活（生存）”，而不是“占有”；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为神的荣耀，不是为自己的荣耀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不被世界潮流牵引辖制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先神的国，再个人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慷慨，不吝啬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“爱人如己” 的消费方式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586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15054</TotalTime>
  <Words>98</Words>
  <Application>Microsoft Office PowerPoint</Application>
  <PresentationFormat>全屏显示(4:3)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1360</cp:revision>
  <dcterms:created xsi:type="dcterms:W3CDTF">2018-02-16T18:09:56Z</dcterms:created>
  <dcterms:modified xsi:type="dcterms:W3CDTF">2025-12-07T07:11:57Z</dcterms:modified>
</cp:coreProperties>
</file>