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9" r:id="rId1"/>
    <p:sldMasterId id="2147487426" r:id="rId2"/>
    <p:sldMasterId id="2147487643" r:id="rId3"/>
  </p:sldMasterIdLst>
  <p:notesMasterIdLst>
    <p:notesMasterId r:id="rId23"/>
  </p:notesMasterIdLst>
  <p:sldIdLst>
    <p:sldId id="4319" r:id="rId4"/>
    <p:sldId id="2214" r:id="rId5"/>
    <p:sldId id="4363" r:id="rId6"/>
    <p:sldId id="4203" r:id="rId7"/>
    <p:sldId id="4219" r:id="rId8"/>
    <p:sldId id="4262" r:id="rId9"/>
    <p:sldId id="4238" r:id="rId10"/>
    <p:sldId id="4249" r:id="rId11"/>
    <p:sldId id="4239" r:id="rId12"/>
    <p:sldId id="4263" r:id="rId13"/>
    <p:sldId id="4264" r:id="rId14"/>
    <p:sldId id="4240" r:id="rId15"/>
    <p:sldId id="4241" r:id="rId16"/>
    <p:sldId id="4265" r:id="rId17"/>
    <p:sldId id="4204" r:id="rId18"/>
    <p:sldId id="4173" r:id="rId19"/>
    <p:sldId id="4266" r:id="rId20"/>
    <p:sldId id="4242" r:id="rId21"/>
    <p:sldId id="4267" r:id="rId2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D3ED"/>
    <a:srgbClr val="9C582E"/>
    <a:srgbClr val="E6F159"/>
    <a:srgbClr val="D5D4F0"/>
    <a:srgbClr val="C6C4EA"/>
    <a:srgbClr val="B3F7CF"/>
    <a:srgbClr val="F2E6DE"/>
    <a:srgbClr val="F4F9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82" autoAdjust="0"/>
    <p:restoredTop sz="86199" autoAdjust="0"/>
  </p:normalViewPr>
  <p:slideViewPr>
    <p:cSldViewPr>
      <p:cViewPr varScale="1">
        <p:scale>
          <a:sx n="59" d="100"/>
          <a:sy n="59" d="100"/>
        </p:scale>
        <p:origin x="918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99CCE0B4-C554-4028-BE49-6CBFC4E010E2}" type="datetimeFigureOut">
              <a:rPr lang="en-US"/>
              <a:pPr>
                <a:defRPr/>
              </a:pPr>
              <a:t>12/28/2025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42236B70-6EF3-423E-AD2A-A676B2D6A9D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336133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A547EE-9C5F-4B7F-B881-4B67D407AE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067D8B-447D-4806-840C-3761697763ED}" type="datetime1">
              <a:rPr lang="en-US"/>
              <a:pPr>
                <a:defRPr/>
              </a:pPr>
              <a:t>12/28/2025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6C25BD-E135-4117-A265-131B2351A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E3A814-5C35-4693-9A8D-ECCE9F952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FFF816-7056-4407-9C4C-9DBF6102623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64853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034C19-0131-4963-8FB1-7F59CC4F2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37812D-8455-49F8-8763-31EA88F711F5}" type="datetime1">
              <a:rPr lang="en-US"/>
              <a:pPr>
                <a:defRPr/>
              </a:pPr>
              <a:t>12/28/2025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85FD7C-70A1-4FD7-99DA-2C3009340D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C0EB3A-C3AC-4EE7-B900-EE64CB9BB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26FF59-23D7-4ACB-84D0-45C3BD644BF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0709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BE0837-DB8D-4463-9AE4-479A73181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C8E269-E917-4493-87CF-A70118104007}" type="datetime1">
              <a:rPr lang="en-US"/>
              <a:pPr>
                <a:defRPr/>
              </a:pPr>
              <a:t>12/28/2025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5C03EF-48A9-417C-8F08-26A287FC7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199034-5E40-4A43-BC5A-ABFF129BC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F69AFB-4F7A-4EAB-931E-EC9B55EE298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92383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09E305-E66F-40EF-9348-A2DE89149D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B1C831-49E4-4328-86ED-5D3FC1C326F8}" type="datetimeFigureOut">
              <a:rPr lang="en-US"/>
              <a:pPr>
                <a:defRPr/>
              </a:pPr>
              <a:t>12/28/2025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EE0852-79BF-423B-BA55-48CE618828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1FB4B4-F5E8-4DC8-9E2E-AA41CEFA3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8847D0-2CA2-4FD8-BD77-0FAD7065ED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462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ACB60C-ED79-493B-AB9A-8C4D270B7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B1C831-49E4-4328-86ED-5D3FC1C326F8}" type="datetimeFigureOut">
              <a:rPr lang="en-US"/>
              <a:pPr>
                <a:defRPr/>
              </a:pPr>
              <a:t>12/28/2025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1307D8-AB81-44BC-88B3-A846F4C4E2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2038D6-4F12-497A-A970-B0C7FDDBA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446259-09DE-43EC-9F31-C1FFE7FA92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8627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DBDF8F-1115-4705-BC3D-EC02B49351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B1C831-49E4-4328-86ED-5D3FC1C326F8}" type="datetimeFigureOut">
              <a:rPr lang="en-US"/>
              <a:pPr>
                <a:defRPr/>
              </a:pPr>
              <a:t>12/28/2025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0FD038-D26D-4F60-B656-0B34CF103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32CF24-58CB-45DF-AB57-6D4FEE1DE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3BFC77-D34A-4BD4-9856-2865DD59E8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8274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0B9E9DC-0530-45B6-BB78-11FC6BF3A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B1C831-49E4-4328-86ED-5D3FC1C326F8}" type="datetimeFigureOut">
              <a:rPr lang="en-US"/>
              <a:pPr>
                <a:defRPr/>
              </a:pPr>
              <a:t>12/28/2025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52A3051-AA3A-45D0-ABC3-AB268D948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0B407E1-0728-4663-85D1-719F2A6F77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852DD7-9DB1-4843-AE6A-4D2BE03395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8285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077A498F-77C5-4CDF-8C10-A9E19BDA7D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B1C831-49E4-4328-86ED-5D3FC1C326F8}" type="datetimeFigureOut">
              <a:rPr lang="en-US"/>
              <a:pPr>
                <a:defRPr/>
              </a:pPr>
              <a:t>12/28/2025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CC56C056-54D4-4CD1-A81E-CBA84F3037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153AE1B-2183-4592-872E-8A851F5477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E4DD9F-71A0-43FE-8B37-B8F805D948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72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14076F07-DA3E-4F43-9182-158F09CF28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B1C831-49E4-4328-86ED-5D3FC1C326F8}" type="datetimeFigureOut">
              <a:rPr lang="en-US"/>
              <a:pPr>
                <a:defRPr/>
              </a:pPr>
              <a:t>12/28/2025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EC33F9B9-416E-4862-962E-6CEC19711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68A2D7E3-E3F1-4EE2-847A-1D2F6093A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01C755-D7C7-40C6-8EFB-EA3590C994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9994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AEBFB50F-5ACA-4161-8B3E-AB0F64F3F2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B1C831-49E4-4328-86ED-5D3FC1C326F8}" type="datetimeFigureOut">
              <a:rPr lang="en-US"/>
              <a:pPr>
                <a:defRPr/>
              </a:pPr>
              <a:t>12/28/2025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F840A96-4F5F-4509-8549-0EB64ED343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05E746C-34EF-40D3-ABFC-91BC1C824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8ACB38-2C3E-4EC6-9771-78315B6DAC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00492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E7A1FA0-624F-4314-BDF5-C8DD196906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B1C831-49E4-4328-86ED-5D3FC1C326F8}" type="datetimeFigureOut">
              <a:rPr lang="en-US"/>
              <a:pPr>
                <a:defRPr/>
              </a:pPr>
              <a:t>12/28/2025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A1E9FAD-4B51-428D-8CF8-3AFCBF4448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C0D4CC8-0A29-4DB2-AB1B-33F784DC6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C49134-59F6-44B1-822E-914249CEE6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7933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2226D8-D52D-41B5-ACA1-2352531B2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304EDE-B6F7-4B63-8BCC-2981C887842A}" type="datetime1">
              <a:rPr lang="en-US"/>
              <a:pPr>
                <a:defRPr/>
              </a:pPr>
              <a:t>12/28/2025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AD5FB6-4E42-42B0-A91D-5A6C3C22E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FF8D12-AE3C-40FC-875F-42F7027B5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531465-F40B-4509-B7CF-2EE0D8B9E1F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79826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819FFAE-90B0-46EA-A99D-CB476AD45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B1C831-49E4-4328-86ED-5D3FC1C326F8}" type="datetimeFigureOut">
              <a:rPr lang="en-US"/>
              <a:pPr>
                <a:defRPr/>
              </a:pPr>
              <a:t>12/28/2025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1270488-16FD-4D40-9024-99B7A90B1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CE4FBD5-61AA-40BB-854F-9FAD9B827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D5D5E3-BB5B-4831-B451-128B9815A4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5683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AE868B-3FB9-44CB-AB46-F8422C08FD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B1C831-49E4-4328-86ED-5D3FC1C326F8}" type="datetimeFigureOut">
              <a:rPr lang="en-US"/>
              <a:pPr>
                <a:defRPr/>
              </a:pPr>
              <a:t>12/28/2025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C30436-55FF-4F3D-A970-C44BF6D8E0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3C1605-6D43-45F6-98BF-D3770A1EE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3CC71-BACA-468E-8CB3-A2B221C418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7883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5FC484-1FD7-43D3-A48F-5FB8EFC584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B1C831-49E4-4328-86ED-5D3FC1C326F8}" type="datetimeFigureOut">
              <a:rPr lang="en-US"/>
              <a:pPr>
                <a:defRPr/>
              </a:pPr>
              <a:t>12/28/2025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FC53C1-BC10-4293-A051-BEE9088DA1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B3700C-371F-43D9-A799-7E94CFA025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FFF102-EC3E-47FC-8C1C-1FDEC22750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37987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2025/12/28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96291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2025/12/28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481770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2025/12/28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495482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2025/12/28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272731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2025/12/28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334911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2025/12/28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465109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2025/12/28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016616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7C0A4B-3120-4193-9CBC-E35CEC4A9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21EC4D-2419-4B22-93B1-51C67215E1FC}" type="datetime1">
              <a:rPr lang="en-US"/>
              <a:pPr>
                <a:defRPr/>
              </a:pPr>
              <a:t>12/28/2025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F3BBF6-D928-4C0C-8B78-A8CCFC84E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7217AC-2FB6-4377-A875-4C43E7926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FD6C0F-3C4E-4678-B1C2-68AD9883DFA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1592194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2025/12/28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17565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2025/12/28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9696354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2025/12/28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570691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2025/12/28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0950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9813387-DD00-42F4-B65F-9827263B64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AFAC5B-FFE3-4B23-9764-C27BCF322085}" type="datetime1">
              <a:rPr lang="en-US"/>
              <a:pPr>
                <a:defRPr/>
              </a:pPr>
              <a:t>12/28/2025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6071734-1BAC-471A-B552-256545B72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F7C286D-8B60-476E-B064-1A0567051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969938-843D-429C-83EA-95C64632D98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79197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916749C-18BF-48FE-8A3C-59ADCFAD9E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F6CC98-713D-4111-B2FE-3D63E890C5D9}" type="datetime1">
              <a:rPr lang="en-US"/>
              <a:pPr>
                <a:defRPr/>
              </a:pPr>
              <a:t>12/28/2025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BCF58F3-4B2E-46A4-B066-CA373CD7A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D6E3B31-10EA-4E3C-AC6D-A2B42B373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CA4D73-F60C-440E-93E3-012DEC5B270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952004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2AC161EB-7B9A-4DED-B2CC-7A2CDB868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613DD9-E229-4AA9-A02A-63C2F5BF25D2}" type="datetime1">
              <a:rPr lang="en-US"/>
              <a:pPr>
                <a:defRPr/>
              </a:pPr>
              <a:t>12/28/2025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88B699F-DC4E-404A-9195-DDD69450C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25A9CC8-E29C-4199-A222-1CD473970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1C2B2B-3B11-4F3E-AC7E-1C470D06868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51499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C4F2A25-AFF8-4894-8262-2EDCB480C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4232AB-25B5-4749-8F7C-DA579E56FEA4}" type="datetime1">
              <a:rPr lang="en-US"/>
              <a:pPr>
                <a:defRPr/>
              </a:pPr>
              <a:t>12/28/2025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39214CB8-1D0B-485F-8216-F8C883220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DB0EFC4-D4FC-4A4A-ABB7-F8B38B63C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935964-74FD-49DD-A88E-61BE697574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70915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2C43CD0-CEA4-471E-81BE-DD34DC7E7E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503A79-4993-4327-844E-9966A046CEB7}" type="datetime1">
              <a:rPr lang="en-US"/>
              <a:pPr>
                <a:defRPr/>
              </a:pPr>
              <a:t>12/28/2025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D2A6082-F6FD-45D3-B7CF-8D2C01B00E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66BA9CE-22DD-44BD-9BCC-925EF3BC7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19C334-597B-49EB-BFBE-C854CFA8678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13943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F33BC50-C44C-4424-B200-B1D0AE198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2F45A4-FF06-402D-9BF2-97C4A9066CB9}" type="datetime1">
              <a:rPr lang="en-US"/>
              <a:pPr>
                <a:defRPr/>
              </a:pPr>
              <a:t>12/28/2025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32DB6DC-ECC8-4701-B2FF-CC2D71484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CD468CE-9765-45FD-BDF2-C84AA8FC97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23AAA0-3C81-4D50-A004-B208CF0044E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9895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Placeholder 1">
            <a:extLst>
              <a:ext uri="{FF2B5EF4-FFF2-40B4-BE49-F238E27FC236}">
                <a16:creationId xmlns:a16="http://schemas.microsoft.com/office/drawing/2014/main" id="{72DBEFF4-EA75-4B0F-B08D-8EE1C4C7415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7171" name="Text Placeholder 2">
            <a:extLst>
              <a:ext uri="{FF2B5EF4-FFF2-40B4-BE49-F238E27FC236}">
                <a16:creationId xmlns:a16="http://schemas.microsoft.com/office/drawing/2014/main" id="{D334935C-DC33-49C7-A87B-6DF67200854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A58CFB-F10E-46B1-9998-1821AF5A0B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FD1FEF7B-61E1-456A-A82C-40901A8BB5CE}" type="datetime1">
              <a:rPr lang="en-US"/>
              <a:pPr>
                <a:defRPr/>
              </a:pPr>
              <a:t>12/28/2025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DA4005-53F5-437C-B30E-FB8253474B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457264-7802-45E4-833D-91E013BCF3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2252FA8-32CF-42B2-A90F-16AA4833DC4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23265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0" r:id="rId1"/>
    <p:sldLayoutId id="2147483841" r:id="rId2"/>
    <p:sldLayoutId id="2147483842" r:id="rId3"/>
    <p:sldLayoutId id="2147483843" r:id="rId4"/>
    <p:sldLayoutId id="2147483844" r:id="rId5"/>
    <p:sldLayoutId id="2147483845" r:id="rId6"/>
    <p:sldLayoutId id="2147483846" r:id="rId7"/>
    <p:sldLayoutId id="2147483847" r:id="rId8"/>
    <p:sldLayoutId id="2147483848" r:id="rId9"/>
    <p:sldLayoutId id="2147483849" r:id="rId10"/>
    <p:sldLayoutId id="2147483850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Placeholder 1">
            <a:extLst>
              <a:ext uri="{FF2B5EF4-FFF2-40B4-BE49-F238E27FC236}">
                <a16:creationId xmlns:a16="http://schemas.microsoft.com/office/drawing/2014/main" id="{7317EE56-EA9A-4D4B-81CB-4086EE81A55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123" name="Text Placeholder 2">
            <a:extLst>
              <a:ext uri="{FF2B5EF4-FFF2-40B4-BE49-F238E27FC236}">
                <a16:creationId xmlns:a16="http://schemas.microsoft.com/office/drawing/2014/main" id="{70A8893B-957D-4C0E-BEE7-3F509822501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CC2004-DE5A-427F-96B9-BEE01D6D361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FB1C831-49E4-4328-86ED-5D3FC1C326F8}" type="datetimeFigureOut">
              <a:rPr lang="en-US"/>
              <a:pPr>
                <a:defRPr/>
              </a:pPr>
              <a:t>12/28/2025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547E99-227A-4219-8E71-3DC669C5B7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34EA86-DC4F-4D53-84F7-F7C5C4BCE9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B8A830C-65B9-469B-BFBE-30E2967B04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427" r:id="rId1"/>
    <p:sldLayoutId id="2147487428" r:id="rId2"/>
    <p:sldLayoutId id="2147487429" r:id="rId3"/>
    <p:sldLayoutId id="2147487430" r:id="rId4"/>
    <p:sldLayoutId id="2147487431" r:id="rId5"/>
    <p:sldLayoutId id="2147487432" r:id="rId6"/>
    <p:sldLayoutId id="2147487433" r:id="rId7"/>
    <p:sldLayoutId id="2147487434" r:id="rId8"/>
    <p:sldLayoutId id="2147487435" r:id="rId9"/>
    <p:sldLayoutId id="2147487436" r:id="rId10"/>
    <p:sldLayoutId id="214748743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新細明體" panose="02020500000000000000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新細明體" panose="02020500000000000000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新細明體" panose="02020500000000000000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新細明體" panose="02020500000000000000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2025/12/28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15888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644" r:id="rId1"/>
    <p:sldLayoutId id="2147487645" r:id="rId2"/>
    <p:sldLayoutId id="2147487646" r:id="rId3"/>
    <p:sldLayoutId id="2147487647" r:id="rId4"/>
    <p:sldLayoutId id="2147487648" r:id="rId5"/>
    <p:sldLayoutId id="2147487649" r:id="rId6"/>
    <p:sldLayoutId id="2147487650" r:id="rId7"/>
    <p:sldLayoutId id="2147487651" r:id="rId8"/>
    <p:sldLayoutId id="2147487652" r:id="rId9"/>
    <p:sldLayoutId id="2147487653" r:id="rId10"/>
    <p:sldLayoutId id="214748765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ere is the link for Sunday's sermon &amp;... - Van Riper Ellis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3" name="AutoShape 4" descr="Here is the link for Sunday's sermon &amp;... - Van Riper Ellis ..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SimSun" panose="02010600030101010101" pitchFamily="2" charset="-122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75" y="3132690"/>
            <a:ext cx="8476313" cy="281091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822713" y="795132"/>
            <a:ext cx="357020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Garamond" panose="02020404030301010803" pitchFamily="18" charset="0"/>
                <a:ea typeface="SimSun" panose="02010600030101010101" pitchFamily="2" charset="-122"/>
                <a:cs typeface="+mn-cs"/>
              </a:rPr>
              <a:t>主日信息</a:t>
            </a:r>
            <a:endParaRPr kumimoji="0" lang="en-US" sz="6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Garamond" panose="02020404030301010803" pitchFamily="18" charset="0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01788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路加福音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Luke 18:9-14】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11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法利赛人站着，自言自语地祷告说：‘　神啊，我感谢你，我不像别人勒索、不义、奸淫，也不像这个税吏。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 Pharisee stood and prayed thus with himself, ‘God, I thank You that I am not like other men—</a:t>
            </a:r>
            <a:r>
              <a:rPr lang="en-US" altLang="zh-CN" sz="3200" b="1" dirty="0" err="1">
                <a:solidFill>
                  <a:schemeClr val="bg1"/>
                </a:solidFill>
                <a:ea typeface="微软雅黑" panose="020B0503020204020204" pitchFamily="34" charset="-122"/>
              </a:rPr>
              <a:t>extortioners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, unjust, adulterers, or even as this tax collector.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12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我一个礼拜禁食两次，凡我所得的，都捐上十分之一。’ 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I fast twice a week; I give tithes of all that I possess.’</a:t>
            </a:r>
          </a:p>
        </p:txBody>
      </p:sp>
    </p:spTree>
    <p:extLst>
      <p:ext uri="{BB962C8B-B14F-4D97-AF65-F5344CB8AC3E}">
        <p14:creationId xmlns:p14="http://schemas.microsoft.com/office/powerpoint/2010/main" val="26377253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路加福音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Luke 18:9-14】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13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那税吏远远地站着，连举目望天也不敢，只捶着胸说：‘　神啊，开恩可怜我这个罪人！’</a:t>
            </a:r>
          </a:p>
          <a:p>
            <a:pPr algn="l">
              <a:lnSpc>
                <a:spcPct val="100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the tax collector, standing afar off, would not so much as raise his eyes to heaven, but beat his breast, saying, ‘God, be merciful to me a sinner!’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14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我告诉你们：这人回家去比那人倒算为义了。因为，凡自高的，必降为卑；自卑的，必升为高。”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I tell you, this man went down to his house justified rather than the other; for everyone who exalts himself will be humbled, and he who humbles himself will be exalted.”</a:t>
            </a:r>
          </a:p>
        </p:txBody>
      </p:sp>
    </p:spTree>
    <p:extLst>
      <p:ext uri="{BB962C8B-B14F-4D97-AF65-F5344CB8AC3E}">
        <p14:creationId xmlns:p14="http://schemas.microsoft.com/office/powerpoint/2010/main" val="19126471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罗马书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10:2-3】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2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我可以证明他们向　神有热心，但不是按着真知识。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I bear them witness that they have a zeal for God, but not according to knowledge.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3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因为不知道　神的义，想要立自己的义，就不服　神的义了。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they being ignorant of God’s righteousness, and seeking to establish their own righteousness, have not submitted to the righteousness of God.</a:t>
            </a:r>
          </a:p>
        </p:txBody>
      </p:sp>
    </p:spTree>
    <p:extLst>
      <p:ext uri="{BB962C8B-B14F-4D97-AF65-F5344CB8AC3E}">
        <p14:creationId xmlns:p14="http://schemas.microsoft.com/office/powerpoint/2010/main" val="18994983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哥林多前书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 Corinthians 5:1-2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6-7】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1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风闻在你们中间有淫乱的事。这样的淫乱连外邦人中也没有，就是有人收了他的继母。</a:t>
            </a:r>
          </a:p>
          <a:p>
            <a:pPr algn="l">
              <a:lnSpc>
                <a:spcPct val="100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It is actually reported that there is sexual immorality among you, and such sexual immorality as is not even named among the Gentiles—that a man has his father’s wife!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2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你们还是自高自大，并不哀痛，把行这事的人从你们中间赶出去。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you are puffed up, and have not rather mourned, that he who has done this deed might be taken away from among you.</a:t>
            </a:r>
          </a:p>
        </p:txBody>
      </p:sp>
    </p:spTree>
    <p:extLst>
      <p:ext uri="{BB962C8B-B14F-4D97-AF65-F5344CB8AC3E}">
        <p14:creationId xmlns:p14="http://schemas.microsoft.com/office/powerpoint/2010/main" val="40133114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哥林多前书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 Corinthians 5:1-2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6-7】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6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你们这自夸是不好的。岂不知一点面酵能使全团发起来吗？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Your glorying is not good. Do you not know that a little leaven leavens the whole lump?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7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你们既是无酵的面，应当把旧酵除净，好使你们成为新团；因为我们逾越节的羔羊基督，已经被杀献祭了。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Therefore purge out the old leaven, that you may be a new lump, since you truly are unleavened. For indeed Christ, our Passover, was sacrificed for us.</a:t>
            </a:r>
          </a:p>
        </p:txBody>
      </p:sp>
    </p:spTree>
    <p:extLst>
      <p:ext uri="{BB962C8B-B14F-4D97-AF65-F5344CB8AC3E}">
        <p14:creationId xmlns:p14="http://schemas.microsoft.com/office/powerpoint/2010/main" val="11848942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约翰福音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8:10-11】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10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耶稣就直起腰来，对她说：“妇人，那些人在哪里呢？没有人定你的罪吗？” 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When Jesus had raised Himself up and saw no one but the woman, He said to her, “Woman, where are those accusers of yours? Has no one condemned you?”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11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她说：“主啊，没有。”耶稣说：“我也不定你的罪，去吧！从此不要再犯罪了。”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She said, “No one, Lord.” And Jesus said to her, “Neither do I condemn you; go and sin no more.”</a:t>
            </a:r>
          </a:p>
        </p:txBody>
      </p:sp>
    </p:spTree>
    <p:extLst>
      <p:ext uri="{BB962C8B-B14F-4D97-AF65-F5344CB8AC3E}">
        <p14:creationId xmlns:p14="http://schemas.microsoft.com/office/powerpoint/2010/main" val="38851528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使徒行传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Acts 22:13-16】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13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他来见我，站在旁边对我说：‘兄弟扫罗，你可以看见。’我当时往上一看，就看见了他。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came to me; and he stood and said to me, ‘Brother Saul, receive your sight.’ And at that same hour I looked up at him.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14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他又说：‘我们祖宗的　神拣选了你，叫你明白祂的旨意，又得见那义者，听祂口中所出的声音。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he said, ‘The God of our fathers has chosen you that you should know His will, and see the Just One, and hear the voice of His mouth.</a:t>
            </a:r>
          </a:p>
        </p:txBody>
      </p:sp>
    </p:spTree>
    <p:extLst>
      <p:ext uri="{BB962C8B-B14F-4D97-AF65-F5344CB8AC3E}">
        <p14:creationId xmlns:p14="http://schemas.microsoft.com/office/powerpoint/2010/main" val="9575913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使徒行传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Acts 22:13-16】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15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因为你要将所看见的、所听见的对着万人为祂作见证。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you will be His witness to all men of what you have seen and heard.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16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现在你为什么耽延呢？起来！求告祂的名受洗，洗去你的罪。’”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now why are you waiting? Arise and be baptized, and wash away your sins, calling on the name of the Lord.’</a:t>
            </a:r>
          </a:p>
        </p:txBody>
      </p:sp>
    </p:spTree>
    <p:extLst>
      <p:ext uri="{BB962C8B-B14F-4D97-AF65-F5344CB8AC3E}">
        <p14:creationId xmlns:p14="http://schemas.microsoft.com/office/powerpoint/2010/main" val="14852347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约翰福音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1:14a】</a:t>
            </a:r>
          </a:p>
          <a:p>
            <a:pPr algn="l">
              <a:lnSpc>
                <a:spcPct val="112000"/>
              </a:lnSpc>
            </a:pP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道成了肉身，住在我们中间，充充满满地有恩典，有真理</a:t>
            </a: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……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the Word became flesh and dwelt among us….full of grace and truth.</a:t>
            </a:r>
          </a:p>
        </p:txBody>
      </p:sp>
    </p:spTree>
    <p:extLst>
      <p:ext uri="{BB962C8B-B14F-4D97-AF65-F5344CB8AC3E}">
        <p14:creationId xmlns:p14="http://schemas.microsoft.com/office/powerpoint/2010/main" val="34831912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约翰二书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2 John 1:2-3】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2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爱你们是为真理的缘故，这真理存在我们里面，也必永远与我们同在。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because of the truth which abides in us and will be with us forever: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3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恩惠、怜悯、平安从父　神和祂儿子耶稣基督，在真理和爱心上必常与我们同在！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Grace, mercy, and peace will be with you from God the Father and from the Lord Jesus Christ, the Son of the Father, in truth and love.</a:t>
            </a:r>
          </a:p>
          <a:p>
            <a:pPr algn="l">
              <a:lnSpc>
                <a:spcPct val="112000"/>
              </a:lnSpc>
            </a:pPr>
            <a:endParaRPr lang="en-US" altLang="zh-CN" sz="32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595680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33004" y="681644"/>
            <a:ext cx="8894617" cy="3574472"/>
          </a:xfrm>
        </p:spPr>
        <p:txBody>
          <a:bodyPr>
            <a:normAutofit/>
          </a:bodyPr>
          <a:lstStyle/>
          <a:p>
            <a:r>
              <a:rPr lang="zh-CN" altLang="en-US" sz="46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正确还是爱？</a:t>
            </a:r>
            <a:br>
              <a:rPr lang="en-US" altLang="zh-CN" sz="46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en-US" altLang="zh-CN" sz="4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Be Right or To Love?</a:t>
            </a:r>
            <a:endParaRPr lang="zh-CN" altLang="en-US" sz="4600" b="1" dirty="0">
              <a:solidFill>
                <a:schemeClr val="bg1"/>
              </a:solidFill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983511" y="5202238"/>
            <a:ext cx="6858000" cy="1655762"/>
          </a:xfrm>
        </p:spPr>
        <p:txBody>
          <a:bodyPr/>
          <a:lstStyle/>
          <a:p>
            <a:r>
              <a:rPr lang="en-US" altLang="zh-CN" b="1" dirty="0">
                <a:solidFill>
                  <a:schemeClr val="bg1"/>
                </a:solidFill>
              </a:rPr>
              <a:t>Boise Chinese Christian Church </a:t>
            </a:r>
          </a:p>
          <a:p>
            <a:r>
              <a:rPr lang="en-US" altLang="zh-CN" b="1" dirty="0">
                <a:solidFill>
                  <a:schemeClr val="bg1"/>
                </a:solidFill>
              </a:rPr>
              <a:t>12/28/2025</a:t>
            </a:r>
            <a:endParaRPr lang="zh-CN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46677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路加福音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Luke 2:10-12】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10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那天使对他们说：“不要惧怕，我报给你们大喜的信息，是关乎万民的。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the angel said to them, “Do not be afraid, for behold, I bring you good tidings of great joy which will be to all people.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11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因今天在大卫的城里，为你们生了救主，就是主基督。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there is born to you this day in the city of David a Savior, who is Christ the Lord.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12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你们要看见一个婴孩，包着布，卧在马槽里，那就是记号了。”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this will be the sign to you: You will find a Babe wrapped in swaddling cloths, lying in a manger.”</a:t>
            </a:r>
          </a:p>
          <a:p>
            <a:pPr algn="l">
              <a:lnSpc>
                <a:spcPct val="112000"/>
              </a:lnSpc>
            </a:pPr>
            <a:endParaRPr lang="en-US" altLang="zh-CN" sz="30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en-US" altLang="zh-CN" sz="30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599887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约翰福音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1:14a】</a:t>
            </a:r>
          </a:p>
          <a:p>
            <a:pPr algn="l">
              <a:lnSpc>
                <a:spcPct val="112000"/>
              </a:lnSpc>
            </a:pP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道成了肉身，住在我们中间，充充满满地有恩典，有真理</a:t>
            </a: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……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the Word became flesh and dwelt among us….full of grace and truth.</a:t>
            </a:r>
          </a:p>
        </p:txBody>
      </p:sp>
    </p:spTree>
    <p:extLst>
      <p:ext uri="{BB962C8B-B14F-4D97-AF65-F5344CB8AC3E}">
        <p14:creationId xmlns:p14="http://schemas.microsoft.com/office/powerpoint/2010/main" val="25117831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路加福音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Luke 23:35-37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39】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35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百姓站在那里观看。官府也嗤笑祂，说：“祂救了别人，祂若是基督，　神所拣选的，可以救自己吧！” 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the people stood looking on. But even the rulers with them sneered, saying, “He saved others; let Him save Himself if He is the Christ, the chosen of God.”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36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兵丁也戏弄祂，上前拿醋送给祂喝，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 soldiers also mocked Him, coming and offering Him sour wine,</a:t>
            </a:r>
            <a:endParaRPr lang="en-US" altLang="zh-CN" sz="32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538447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路加福音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Luke 23:35-37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39】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37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说：“你若是犹太人的王，可以救自己吧！” 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saying, “If You are the King of the Jews, save Yourself.”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39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那同钉的两个犯人，有一个讥诮祂说：“你不是基督吗？可以救自己和我们吧！”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one of the criminals who were hanged blasphemed Him, saying, “If You are the Christ, save Yourself and us.”</a:t>
            </a:r>
          </a:p>
          <a:p>
            <a:pPr algn="l">
              <a:lnSpc>
                <a:spcPct val="112000"/>
              </a:lnSpc>
            </a:pPr>
            <a:endParaRPr lang="en-US" altLang="zh-CN" sz="32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830582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希伯来书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Hebrews 4:15】</a:t>
            </a:r>
          </a:p>
          <a:p>
            <a:pPr algn="l">
              <a:lnSpc>
                <a:spcPct val="112000"/>
              </a:lnSpc>
            </a:pP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因我们的大祭司并非不能体恤我们的软弱，祂也曾凡事受过试探，与我们一样，只是祂没有犯罪。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we do not have a High Priest who cannot sympathize with our weaknesses, but was in all points tempted as we are, yet without sin.</a:t>
            </a:r>
          </a:p>
        </p:txBody>
      </p:sp>
    </p:spTree>
    <p:extLst>
      <p:ext uri="{BB962C8B-B14F-4D97-AF65-F5344CB8AC3E}">
        <p14:creationId xmlns:p14="http://schemas.microsoft.com/office/powerpoint/2010/main" val="12009519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罗马书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5:8】</a:t>
            </a:r>
          </a:p>
          <a:p>
            <a:pPr algn="l">
              <a:lnSpc>
                <a:spcPct val="112000"/>
              </a:lnSpc>
            </a:pP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惟有基督在我们还作罪人的时候为我们死，　神的爱就在此向我们显明了。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God demonstrates His own love toward us, in that while we were still sinners, Christ died for us.</a:t>
            </a:r>
          </a:p>
          <a:p>
            <a:pPr algn="l">
              <a:lnSpc>
                <a:spcPct val="112000"/>
              </a:lnSpc>
            </a:pPr>
            <a:endParaRPr lang="en-US" altLang="zh-CN" sz="32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约翰一书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 John 3:16a】</a:t>
            </a:r>
          </a:p>
          <a:p>
            <a:pPr algn="l">
              <a:lnSpc>
                <a:spcPct val="112000"/>
              </a:lnSpc>
            </a:pP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主为我们舍命，我们从此就知道何为爱</a:t>
            </a: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……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By this we know love, because He laid down His life for us….</a:t>
            </a:r>
          </a:p>
        </p:txBody>
      </p:sp>
    </p:spTree>
    <p:extLst>
      <p:ext uri="{BB962C8B-B14F-4D97-AF65-F5344CB8AC3E}">
        <p14:creationId xmlns:p14="http://schemas.microsoft.com/office/powerpoint/2010/main" val="24208643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路加福音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Luke 18:9-14】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9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耶稣向那些仗着自己是义人，藐视别人的，设一个比喻，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Also He spoke this parable to some who trusted in themselves that they were righteous, and despised others: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10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说：“有两个人上殿里去祷告：一个是法利赛人，一个是税吏。</a:t>
            </a:r>
          </a:p>
          <a:p>
            <a:pPr algn="l">
              <a:lnSpc>
                <a:spcPct val="112000"/>
              </a:lnSpc>
            </a:pPr>
            <a:r>
              <a:rPr lang="zh-CN" altLang="en-US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“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Two men went up to the temple to pray, one a Pharisee and the other a tax collector.</a:t>
            </a:r>
          </a:p>
        </p:txBody>
      </p:sp>
    </p:spTree>
    <p:extLst>
      <p:ext uri="{BB962C8B-B14F-4D97-AF65-F5344CB8AC3E}">
        <p14:creationId xmlns:p14="http://schemas.microsoft.com/office/powerpoint/2010/main" val="1057733513"/>
      </p:ext>
    </p:extLst>
  </p:cSld>
  <p:clrMapOvr>
    <a:masterClrMapping/>
  </p:clrMapOvr>
</p:sld>
</file>

<file path=ppt/theme/theme1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Stream</Template>
  <TotalTime>42931</TotalTime>
  <Words>2021</Words>
  <Application>Microsoft Office PowerPoint</Application>
  <PresentationFormat>On-screen Show (4:3)</PresentationFormat>
  <Paragraphs>80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微软雅黑</vt:lpstr>
      <vt:lpstr>Arial</vt:lpstr>
      <vt:lpstr>Calibri</vt:lpstr>
      <vt:lpstr>Calibri Light</vt:lpstr>
      <vt:lpstr>Garamond</vt:lpstr>
      <vt:lpstr>3_Office Theme</vt:lpstr>
      <vt:lpstr>4_Office Theme</vt:lpstr>
      <vt:lpstr>Office 主题</vt:lpstr>
      <vt:lpstr>PowerPoint Presentation</vt:lpstr>
      <vt:lpstr>正确还是爱？ Be Right or To Love?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主我願單屬你</dc:title>
  <dc:creator>Fwu-Shan Shieh</dc:creator>
  <cp:lastModifiedBy>BCCC_User</cp:lastModifiedBy>
  <cp:revision>693</cp:revision>
  <dcterms:created xsi:type="dcterms:W3CDTF">2005-10-06T16:33:29Z</dcterms:created>
  <dcterms:modified xsi:type="dcterms:W3CDTF">2025-12-28T19:07:24Z</dcterms:modified>
</cp:coreProperties>
</file>