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917" r:id="rId2"/>
    <p:sldId id="3918" r:id="rId3"/>
    <p:sldId id="3919" r:id="rId4"/>
    <p:sldId id="3920" r:id="rId5"/>
    <p:sldId id="3921" r:id="rId6"/>
    <p:sldId id="3922" r:id="rId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54" autoAdjust="0"/>
    <p:restoredTop sz="94660"/>
  </p:normalViewPr>
  <p:slideViewPr>
    <p:cSldViewPr snapToGrid="0">
      <p:cViewPr>
        <p:scale>
          <a:sx n="90" d="100"/>
          <a:sy n="90" d="100"/>
        </p:scale>
        <p:origin x="-312" y="-61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2025/12/27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200000"/>
              </a:lnSpc>
            </a:pPr>
            <a:r>
              <a:rPr lang="zh-CN" altLang="en-US" sz="3200" b="1" u="sng" spc="100" dirty="0" smtClean="0">
                <a:solidFill>
                  <a:schemeClr val="bg1"/>
                </a:solidFill>
                <a:ea typeface="微软雅黑" panose="020B0503020204020204" pitchFamily="34" charset="-122"/>
              </a:rPr>
              <a:t>华人文明</a:t>
            </a:r>
            <a:r>
              <a:rPr lang="zh-CN" altLang="en-US" sz="3200" b="1" u="sng" spc="100" dirty="0">
                <a:solidFill>
                  <a:schemeClr val="bg1"/>
                </a:solidFill>
                <a:ea typeface="微软雅黑" panose="020B0503020204020204" pitchFamily="34" charset="-122"/>
              </a:rPr>
              <a:t>中的“道”</a:t>
            </a:r>
          </a:p>
          <a:p>
            <a:pPr marL="457200" indent="-457200" algn="l">
              <a:lnSpc>
                <a:spcPct val="200000"/>
              </a:lnSpc>
              <a:buFont typeface="Arial" pitchFamily="34" charset="0"/>
              <a:buChar char="•"/>
            </a:pPr>
            <a:r>
              <a:rPr lang="zh-CN" altLang="en-US" sz="3200" b="1" spc="100" dirty="0">
                <a:solidFill>
                  <a:schemeClr val="bg1"/>
                </a:solidFill>
                <a:ea typeface="微软雅黑" panose="020B0503020204020204" pitchFamily="34" charset="-122"/>
              </a:rPr>
              <a:t>	老子：不可名的“道”</a:t>
            </a:r>
          </a:p>
          <a:p>
            <a:pPr marL="914400" lvl="1" indent="-457200" algn="l">
              <a:lnSpc>
                <a:spcPct val="200000"/>
              </a:lnSpc>
              <a:buFont typeface="Wingdings" pitchFamily="2" charset="2"/>
              <a:buChar char="Ø"/>
            </a:pPr>
            <a:r>
              <a:rPr lang="en-US" altLang="zh-CN" sz="3000" b="1" spc="100" dirty="0">
                <a:solidFill>
                  <a:schemeClr val="bg1"/>
                </a:solidFill>
                <a:ea typeface="微软雅黑" panose="020B0503020204020204" pitchFamily="34" charset="-122"/>
              </a:rPr>
              <a:t>	“</a:t>
            </a:r>
            <a:r>
              <a:rPr lang="zh-CN" altLang="en-US" sz="3000" b="1" spc="100" dirty="0">
                <a:solidFill>
                  <a:schemeClr val="bg1"/>
                </a:solidFill>
                <a:ea typeface="微软雅黑" panose="020B0503020204020204" pitchFamily="34" charset="-122"/>
              </a:rPr>
              <a:t>道”的独立与自存</a:t>
            </a:r>
          </a:p>
          <a:p>
            <a:pPr marL="914400" lvl="1" indent="-457200" algn="l">
              <a:lnSpc>
                <a:spcPct val="200000"/>
              </a:lnSpc>
              <a:buFont typeface="Wingdings" pitchFamily="2" charset="2"/>
              <a:buChar char="Ø"/>
            </a:pPr>
            <a:r>
              <a:rPr lang="en-US" altLang="zh-CN" sz="3000" b="1" spc="100" dirty="0">
                <a:solidFill>
                  <a:schemeClr val="bg1"/>
                </a:solidFill>
                <a:ea typeface="微软雅黑" panose="020B0503020204020204" pitchFamily="34" charset="-122"/>
              </a:rPr>
              <a:t>	“</a:t>
            </a:r>
            <a:r>
              <a:rPr lang="zh-CN" altLang="en-US" sz="3000" b="1" spc="100" dirty="0">
                <a:solidFill>
                  <a:schemeClr val="bg1"/>
                </a:solidFill>
                <a:ea typeface="微软雅黑" panose="020B0503020204020204" pitchFamily="34" charset="-122"/>
              </a:rPr>
              <a:t>道”的不可名</a:t>
            </a:r>
          </a:p>
          <a:p>
            <a:pPr marL="914400" lvl="1" indent="-457200" algn="l">
              <a:lnSpc>
                <a:spcPct val="200000"/>
              </a:lnSpc>
              <a:buFont typeface="Wingdings" pitchFamily="2" charset="2"/>
              <a:buChar char="Ø"/>
            </a:pPr>
            <a:r>
              <a:rPr lang="en-US" altLang="zh-CN" sz="3000" b="1" spc="100" dirty="0">
                <a:solidFill>
                  <a:schemeClr val="bg1"/>
                </a:solidFill>
                <a:ea typeface="微软雅黑" panose="020B0503020204020204" pitchFamily="34" charset="-122"/>
              </a:rPr>
              <a:t>	</a:t>
            </a:r>
            <a:r>
              <a:rPr lang="zh-CN" altLang="en-US" sz="3000" b="1" spc="100" dirty="0">
                <a:solidFill>
                  <a:schemeClr val="bg1"/>
                </a:solidFill>
                <a:ea typeface="微软雅黑" panose="020B0503020204020204" pitchFamily="34" charset="-122"/>
              </a:rPr>
              <a:t>自然与规律的</a:t>
            </a:r>
            <a:r>
              <a:rPr lang="zh-CN" altLang="en-US" sz="3000" b="1" spc="100" dirty="0" smtClean="0">
                <a:solidFill>
                  <a:schemeClr val="bg1"/>
                </a:solidFill>
                <a:ea typeface="微软雅黑" panose="020B0503020204020204" pitchFamily="34" charset="-122"/>
              </a:rPr>
              <a:t>抽象概念</a:t>
            </a:r>
            <a:endParaRPr lang="en-US" altLang="zh-CN" sz="3000" b="1" spc="100" dirty="0" smtClean="0">
              <a:solidFill>
                <a:schemeClr val="bg1"/>
              </a:solidFill>
              <a:ea typeface="微软雅黑" panose="020B0503020204020204" pitchFamily="34" charset="-122"/>
            </a:endParaRPr>
          </a:p>
          <a:p>
            <a:pPr marL="914400" lvl="1" indent="-457200" algn="l">
              <a:lnSpc>
                <a:spcPct val="200000"/>
              </a:lnSpc>
              <a:buFont typeface="Wingdings" pitchFamily="2" charset="2"/>
              <a:buChar char="Ø"/>
            </a:pPr>
            <a:endParaRPr lang="zh-CN" altLang="en-US" sz="800" b="1" spc="100" dirty="0">
              <a:solidFill>
                <a:schemeClr val="bg1"/>
              </a:solidFill>
              <a:ea typeface="微软雅黑" panose="020B0503020204020204" pitchFamily="34" charset="-122"/>
            </a:endParaRPr>
          </a:p>
          <a:p>
            <a:pPr marL="457200" indent="-457200" algn="l">
              <a:lnSpc>
                <a:spcPct val="200000"/>
              </a:lnSpc>
              <a:buFont typeface="Arial" pitchFamily="34" charset="0"/>
              <a:buChar char="•"/>
            </a:pPr>
            <a:r>
              <a:rPr lang="zh-CN" altLang="en-US" sz="3200" b="1" spc="100" dirty="0" smtClean="0">
                <a:solidFill>
                  <a:schemeClr val="bg1"/>
                </a:solidFill>
                <a:ea typeface="微软雅黑" panose="020B0503020204020204" pitchFamily="34" charset="-122"/>
              </a:rPr>
              <a:t>非位格的“道”</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9115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200000"/>
              </a:lnSpc>
            </a:pPr>
            <a:r>
              <a:rPr lang="zh-CN" altLang="en-US" sz="3200" b="1" u="sng" spc="100" dirty="0" smtClean="0">
                <a:solidFill>
                  <a:schemeClr val="bg1"/>
                </a:solidFill>
                <a:ea typeface="微软雅黑" panose="020B0503020204020204" pitchFamily="34" charset="-122"/>
              </a:rPr>
              <a:t>圣经</a:t>
            </a:r>
            <a:r>
              <a:rPr lang="zh-CN" altLang="en-US" sz="3200" b="1" u="sng" spc="100" dirty="0">
                <a:solidFill>
                  <a:schemeClr val="bg1"/>
                </a:solidFill>
                <a:ea typeface="微软雅黑" panose="020B0503020204020204" pitchFamily="34" charset="-122"/>
              </a:rPr>
              <a:t>中的“道”</a:t>
            </a:r>
          </a:p>
          <a:p>
            <a:pPr marL="457200" indent="-457200" algn="l">
              <a:lnSpc>
                <a:spcPct val="200000"/>
              </a:lnSpc>
              <a:buFont typeface="Arial" pitchFamily="34" charset="0"/>
              <a:buChar char="•"/>
            </a:pPr>
            <a:r>
              <a:rPr lang="zh-CN" altLang="en-US" sz="3200" b="1" spc="100" dirty="0">
                <a:solidFill>
                  <a:schemeClr val="bg1"/>
                </a:solidFill>
                <a:ea typeface="微软雅黑" panose="020B0503020204020204" pitchFamily="34" charset="-122"/>
              </a:rPr>
              <a:t>	位格化的造物主上帝</a:t>
            </a:r>
          </a:p>
          <a:p>
            <a:pPr marL="457200" indent="-457200" algn="l">
              <a:lnSpc>
                <a:spcPct val="200000"/>
              </a:lnSpc>
              <a:buFont typeface="Arial" pitchFamily="34" charset="0"/>
              <a:buChar char="•"/>
            </a:pPr>
            <a:r>
              <a:rPr lang="zh-CN" altLang="en-US" sz="3200" b="1" spc="100" dirty="0">
                <a:solidFill>
                  <a:schemeClr val="bg1"/>
                </a:solidFill>
                <a:ea typeface="微软雅黑" panose="020B0503020204020204" pitchFamily="34" charset="-122"/>
              </a:rPr>
              <a:t>	道是有位格的上帝的自我启示</a:t>
            </a:r>
          </a:p>
          <a:p>
            <a:pPr marL="457200" indent="-457200" algn="l">
              <a:lnSpc>
                <a:spcPct val="200000"/>
              </a:lnSpc>
              <a:buFont typeface="Arial" pitchFamily="34" charset="0"/>
              <a:buChar char="•"/>
            </a:pPr>
            <a:r>
              <a:rPr lang="zh-CN" altLang="en-US" sz="3200" b="1" spc="100" dirty="0">
                <a:solidFill>
                  <a:schemeClr val="bg1"/>
                </a:solidFill>
                <a:ea typeface="微软雅黑" panose="020B0503020204020204" pitchFamily="34" charset="-122"/>
              </a:rPr>
              <a:t>	道是生命救赎的真理</a:t>
            </a:r>
          </a:p>
          <a:p>
            <a:pPr marL="457200" indent="-457200" algn="l">
              <a:lnSpc>
                <a:spcPct val="200000"/>
              </a:lnSpc>
              <a:buFont typeface="Arial" pitchFamily="34" charset="0"/>
              <a:buChar char="•"/>
            </a:pPr>
            <a:r>
              <a:rPr lang="zh-CN" altLang="en-US" sz="3200" b="1" spc="100" dirty="0">
                <a:solidFill>
                  <a:schemeClr val="bg1"/>
                </a:solidFill>
                <a:ea typeface="微软雅黑" panose="020B0503020204020204" pitchFamily="34" charset="-122"/>
              </a:rPr>
              <a:t>	与神和好之道</a:t>
            </a:r>
          </a:p>
          <a:p>
            <a:pPr marL="457200" indent="-457200" algn="l">
              <a:lnSpc>
                <a:spcPct val="200000"/>
              </a:lnSpc>
              <a:buFont typeface="Arial" pitchFamily="34" charset="0"/>
              <a:buChar char="•"/>
            </a:pPr>
            <a:r>
              <a:rPr lang="zh-CN" altLang="en-US" sz="3200" b="1" spc="100" dirty="0">
                <a:solidFill>
                  <a:schemeClr val="bg1"/>
                </a:solidFill>
                <a:ea typeface="微软雅黑" panose="020B0503020204020204" pitchFamily="34" charset="-122"/>
              </a:rPr>
              <a:t>	逻辑与次序</a:t>
            </a:r>
          </a:p>
        </p:txBody>
      </p:sp>
    </p:spTree>
    <p:extLst>
      <p:ext uri="{BB962C8B-B14F-4D97-AF65-F5344CB8AC3E}">
        <p14:creationId xmlns:p14="http://schemas.microsoft.com/office/powerpoint/2010/main" val="1709115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200" b="1" u="sng" spc="100" dirty="0" smtClean="0">
                <a:solidFill>
                  <a:schemeClr val="bg1"/>
                </a:solidFill>
                <a:ea typeface="微软雅黑" panose="020B0503020204020204" pitchFamily="34" charset="-122"/>
              </a:rPr>
              <a:t>问题讨论：</a:t>
            </a:r>
            <a:endParaRPr lang="zh-CN" altLang="en-US" sz="3200" b="1" u="sng" spc="100" dirty="0">
              <a:solidFill>
                <a:schemeClr val="bg1"/>
              </a:solidFill>
              <a:ea typeface="微软雅黑" panose="020B0503020204020204" pitchFamily="34" charset="-122"/>
            </a:endParaRPr>
          </a:p>
          <a:p>
            <a:pPr marL="457200" indent="-457200" algn="l">
              <a:lnSpc>
                <a:spcPct val="150000"/>
              </a:lnSpc>
              <a:buFont typeface="Arial" pitchFamily="34" charset="0"/>
              <a:buChar char="•"/>
            </a:pPr>
            <a:r>
              <a:rPr lang="zh-CN" altLang="en-US" sz="3200" b="1" spc="100" dirty="0" smtClean="0">
                <a:solidFill>
                  <a:schemeClr val="bg1"/>
                </a:solidFill>
                <a:ea typeface="微软雅黑" panose="020B0503020204020204" pitchFamily="34" charset="-122"/>
              </a:rPr>
              <a:t>华人文明</a:t>
            </a:r>
            <a:r>
              <a:rPr lang="zh-CN" altLang="en-US" sz="3200" b="1" spc="100" dirty="0">
                <a:solidFill>
                  <a:schemeClr val="bg1"/>
                </a:solidFill>
                <a:ea typeface="微软雅黑" panose="020B0503020204020204" pitchFamily="34" charset="-122"/>
              </a:rPr>
              <a:t>中对于“道”的描述，对于身为华人的自己在认识信靠主耶稣的道路上曾经起到过怎样积极和消极的作用？</a:t>
            </a:r>
          </a:p>
        </p:txBody>
      </p:sp>
    </p:spTree>
    <p:extLst>
      <p:ext uri="{BB962C8B-B14F-4D97-AF65-F5344CB8AC3E}">
        <p14:creationId xmlns:p14="http://schemas.microsoft.com/office/powerpoint/2010/main" val="3611440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华人</a:t>
            </a:r>
            <a:r>
              <a:rPr lang="zh-CN" altLang="en-US" sz="3600" b="1" u="sng" spc="100" dirty="0">
                <a:solidFill>
                  <a:schemeClr val="bg1"/>
                </a:solidFill>
                <a:ea typeface="微软雅黑" panose="020B0503020204020204" pitchFamily="34" charset="-122"/>
              </a:rPr>
              <a:t>文明：“德行”文明</a:t>
            </a:r>
          </a:p>
          <a:p>
            <a:pPr marL="457200" indent="-4572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最注重“德行”的文明</a:t>
            </a:r>
          </a:p>
          <a:p>
            <a:pPr marL="457200" indent="-4572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“德行”文明的基础</a:t>
            </a:r>
          </a:p>
          <a:p>
            <a:pPr marL="457200" indent="-4572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“德行”文明的实践</a:t>
            </a:r>
          </a:p>
          <a:p>
            <a:pPr marL="457200" indent="-4572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“德行”文明的弊端</a:t>
            </a:r>
          </a:p>
          <a:p>
            <a:pPr marL="457200" indent="-4572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人本文明（伦理）</a:t>
            </a:r>
          </a:p>
        </p:txBody>
      </p:sp>
    </p:spTree>
    <p:extLst>
      <p:ext uri="{BB962C8B-B14F-4D97-AF65-F5344CB8AC3E}">
        <p14:creationId xmlns:p14="http://schemas.microsoft.com/office/powerpoint/2010/main" val="26142955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基督教</a:t>
            </a:r>
            <a:r>
              <a:rPr lang="zh-CN" altLang="en-US" sz="3600" b="1" u="sng" spc="100" dirty="0">
                <a:solidFill>
                  <a:schemeClr val="bg1"/>
                </a:solidFill>
                <a:ea typeface="微软雅黑" panose="020B0503020204020204" pitchFamily="34" charset="-122"/>
              </a:rPr>
              <a:t>文明：“神权”文明</a:t>
            </a:r>
          </a:p>
          <a:p>
            <a:pPr marL="571500" indent="-5715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人的“无力”</a:t>
            </a:r>
          </a:p>
          <a:p>
            <a:pPr marL="571500" indent="-5715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神的“俯就”</a:t>
            </a:r>
          </a:p>
          <a:p>
            <a:pPr marL="571500" indent="-5715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荣耀归神</a:t>
            </a:r>
          </a:p>
          <a:p>
            <a:pPr marL="571500" indent="-571500" algn="l">
              <a:lnSpc>
                <a:spcPct val="150000"/>
              </a:lnSpc>
              <a:buFont typeface="Arial" pitchFamily="34" charset="0"/>
              <a:buChar char="•"/>
            </a:pPr>
            <a:r>
              <a:rPr lang="zh-CN" altLang="en-US" sz="3600" b="1" spc="100" dirty="0">
                <a:solidFill>
                  <a:schemeClr val="bg1"/>
                </a:solidFill>
                <a:ea typeface="微软雅黑" panose="020B0503020204020204" pitchFamily="34" charset="-122"/>
              </a:rPr>
              <a:t>	神本文明</a:t>
            </a:r>
          </a:p>
        </p:txBody>
      </p:sp>
    </p:spTree>
    <p:extLst>
      <p:ext uri="{BB962C8B-B14F-4D97-AF65-F5344CB8AC3E}">
        <p14:creationId xmlns:p14="http://schemas.microsoft.com/office/powerpoint/2010/main" val="2585999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200" b="1" u="sng" spc="100" dirty="0" smtClean="0">
                <a:solidFill>
                  <a:schemeClr val="bg1"/>
                </a:solidFill>
                <a:ea typeface="微软雅黑" panose="020B0503020204020204" pitchFamily="34" charset="-122"/>
              </a:rPr>
              <a:t>问题讨论：</a:t>
            </a:r>
            <a:endParaRPr lang="zh-CN" altLang="en-US" sz="3200" b="1" u="sng" spc="100" dirty="0">
              <a:solidFill>
                <a:schemeClr val="bg1"/>
              </a:solidFill>
              <a:ea typeface="微软雅黑" panose="020B0503020204020204" pitchFamily="34" charset="-122"/>
            </a:endParaRPr>
          </a:p>
          <a:p>
            <a:pPr marL="514350" indent="-514350" algn="l">
              <a:lnSpc>
                <a:spcPct val="150000"/>
              </a:lnSpc>
              <a:buAutoNum type="arabicParenR"/>
            </a:pPr>
            <a:r>
              <a:rPr lang="zh-CN" altLang="en-US" sz="3200" b="1" spc="100" dirty="0" smtClean="0">
                <a:solidFill>
                  <a:schemeClr val="bg1"/>
                </a:solidFill>
                <a:ea typeface="微软雅黑" panose="020B0503020204020204" pitchFamily="34" charset="-122"/>
              </a:rPr>
              <a:t>华人</a:t>
            </a:r>
            <a:r>
              <a:rPr lang="zh-CN" altLang="en-US" sz="3200" b="1" spc="100" dirty="0">
                <a:solidFill>
                  <a:schemeClr val="bg1"/>
                </a:solidFill>
                <a:ea typeface="微软雅黑" panose="020B0503020204020204" pitchFamily="34" charset="-122"/>
              </a:rPr>
              <a:t>文明和基督教文明都强调“自律”，讨论</a:t>
            </a:r>
            <a:r>
              <a:rPr lang="zh-CN" altLang="en-US" sz="3200" b="1" spc="100">
                <a:solidFill>
                  <a:schemeClr val="bg1"/>
                </a:solidFill>
                <a:ea typeface="微软雅黑" panose="020B0503020204020204" pitchFamily="34" charset="-122"/>
              </a:rPr>
              <a:t>两者</a:t>
            </a:r>
            <a:r>
              <a:rPr lang="zh-CN" altLang="en-US" sz="3200" b="1" spc="100" smtClean="0">
                <a:solidFill>
                  <a:schemeClr val="bg1"/>
                </a:solidFill>
                <a:ea typeface="微软雅黑" panose="020B0503020204020204" pitchFamily="34" charset="-122"/>
              </a:rPr>
              <a:t>相似和不同</a:t>
            </a:r>
            <a:r>
              <a:rPr lang="zh-CN" altLang="en-US" sz="3200" b="1" spc="100" dirty="0">
                <a:solidFill>
                  <a:schemeClr val="bg1"/>
                </a:solidFill>
                <a:ea typeface="微软雅黑" panose="020B0503020204020204" pitchFamily="34" charset="-122"/>
              </a:rPr>
              <a:t>的地方</a:t>
            </a:r>
            <a:r>
              <a:rPr lang="zh-CN" altLang="en-US" sz="3200" b="1" spc="100" dirty="0" smtClean="0">
                <a:solidFill>
                  <a:schemeClr val="bg1"/>
                </a:solidFill>
                <a:ea typeface="微软雅黑" panose="020B0503020204020204" pitchFamily="34" charset="-122"/>
              </a:rPr>
              <a:t>？</a:t>
            </a:r>
            <a:endParaRPr lang="en-US" altLang="zh-CN" sz="3200" b="1" spc="100" dirty="0" smtClean="0">
              <a:solidFill>
                <a:schemeClr val="bg1"/>
              </a:solidFill>
              <a:ea typeface="微软雅黑" panose="020B0503020204020204" pitchFamily="34" charset="-122"/>
            </a:endParaRPr>
          </a:p>
          <a:p>
            <a:pPr algn="l">
              <a:lnSpc>
                <a:spcPct val="150000"/>
              </a:lnSpc>
            </a:pPr>
            <a:endParaRPr lang="zh-CN" altLang="en-US" sz="3200" b="1" spc="100" dirty="0">
              <a:solidFill>
                <a:schemeClr val="bg1"/>
              </a:solidFill>
              <a:ea typeface="微软雅黑" panose="020B0503020204020204" pitchFamily="34" charset="-122"/>
            </a:endParaRPr>
          </a:p>
          <a:p>
            <a:pPr algn="l">
              <a:lnSpc>
                <a:spcPct val="150000"/>
              </a:lnSpc>
            </a:pPr>
            <a:r>
              <a:rPr lang="en-US" altLang="zh-CN" sz="3200" b="1" spc="100" dirty="0">
                <a:solidFill>
                  <a:schemeClr val="bg1"/>
                </a:solidFill>
                <a:ea typeface="微软雅黑" panose="020B0503020204020204" pitchFamily="34" charset="-122"/>
              </a:rPr>
              <a:t>2)	</a:t>
            </a:r>
            <a:r>
              <a:rPr lang="zh-CN" altLang="en-US" sz="3200" b="1" spc="100" dirty="0">
                <a:solidFill>
                  <a:schemeClr val="bg1"/>
                </a:solidFill>
                <a:ea typeface="微软雅黑" panose="020B0503020204020204" pitchFamily="34" charset="-122"/>
              </a:rPr>
              <a:t>当面对人的“失败”时，华人文明和基督教文明有何不同？</a:t>
            </a:r>
          </a:p>
        </p:txBody>
      </p:sp>
    </p:spTree>
    <p:extLst>
      <p:ext uri="{BB962C8B-B14F-4D97-AF65-F5344CB8AC3E}">
        <p14:creationId xmlns:p14="http://schemas.microsoft.com/office/powerpoint/2010/main" val="6594856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15093</TotalTime>
  <Words>82</Words>
  <Application>Microsoft Office PowerPoint</Application>
  <PresentationFormat>全屏显示(4:3)</PresentationFormat>
  <Paragraphs>30</Paragraphs>
  <Slides>6</Slides>
  <Notes>0</Notes>
  <HiddenSlides>0</HiddenSlides>
  <MMClips>0</MMClips>
  <ScaleCrop>false</ScaleCrop>
  <HeadingPairs>
    <vt:vector size="4" baseType="variant">
      <vt:variant>
        <vt:lpstr>主题</vt:lpstr>
      </vt:variant>
      <vt:variant>
        <vt:i4>1</vt:i4>
      </vt:variant>
      <vt:variant>
        <vt:lpstr>幻灯片标题</vt:lpstr>
      </vt:variant>
      <vt:variant>
        <vt:i4>6</vt:i4>
      </vt:variant>
    </vt:vector>
  </HeadingPairs>
  <TitlesOfParts>
    <vt:vector size="7" baseType="lpstr">
      <vt:lpstr>Office 主题</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user</cp:lastModifiedBy>
  <cp:revision>1366</cp:revision>
  <dcterms:created xsi:type="dcterms:W3CDTF">2018-02-16T18:09:56Z</dcterms:created>
  <dcterms:modified xsi:type="dcterms:W3CDTF">2025-12-28T04:39:39Z</dcterms:modified>
</cp:coreProperties>
</file>