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7" r:id="rId2"/>
    <p:sldId id="3918" r:id="rId3"/>
    <p:sldId id="3919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华人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文明中的 “天”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神圣性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模糊不清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“天” 的演变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“天”救不了人</a:t>
            </a:r>
          </a:p>
        </p:txBody>
      </p:sp>
    </p:spTree>
    <p:extLst>
      <p:ext uri="{BB962C8B-B14F-4D97-AF65-F5344CB8AC3E}">
        <p14:creationId xmlns:p14="http://schemas.microsoft.com/office/powerpoint/2010/main" val="17091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基督教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文明的“启示”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特殊启示：上帝的“自我介绍”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从“天”到“父”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从“命”到“道”：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主耶稣基督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上帝给世人最清晰的自我启示</a:t>
            </a:r>
          </a:p>
        </p:txBody>
      </p:sp>
    </p:spTree>
    <p:extLst>
      <p:ext uri="{BB962C8B-B14F-4D97-AF65-F5344CB8AC3E}">
        <p14:creationId xmlns:p14="http://schemas.microsoft.com/office/powerpoint/2010/main" val="17091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问题讨论：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华人文明的 “顺应天道” 与基督教信仰的 “顺服上帝” 有什么相似和不同的地方？两者的本质区别是什么？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1144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15097</TotalTime>
  <Words>38</Words>
  <Application>Microsoft Office PowerPoint</Application>
  <PresentationFormat>全屏显示(4:3)</PresentationFormat>
  <Paragraphs>12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1368</cp:revision>
  <dcterms:created xsi:type="dcterms:W3CDTF">2018-02-16T18:09:56Z</dcterms:created>
  <dcterms:modified xsi:type="dcterms:W3CDTF">2026-01-04T11:14:39Z</dcterms:modified>
</cp:coreProperties>
</file>