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1" r:id="rId3"/>
    <p:sldId id="3924" r:id="rId4"/>
    <p:sldId id="3923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儒家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“仁爱”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仁爱的源头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爱的涟漪（等次）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“兼爱”与“仁爱”之争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的“圣爱”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神是爱的源头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非“牟利”的爱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“无界”的爱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爱是牺牲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爱的达成</a:t>
            </a:r>
          </a:p>
        </p:txBody>
      </p:sp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88291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4333"/>
                <a:gridCol w="2201334"/>
                <a:gridCol w="2624666"/>
                <a:gridCol w="3513667"/>
              </a:tblGrid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儒家</a:t>
                      </a:r>
                      <a:r>
                        <a:rPr lang="en-US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仁爱</a:t>
                      </a:r>
                      <a:r>
                        <a:rPr lang="en-US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基督教</a:t>
                      </a:r>
                      <a:r>
                        <a:rPr lang="en-US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圣爱</a:t>
                      </a:r>
                      <a:r>
                        <a:rPr lang="en-US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  <a:cs typeface="Calibri"/>
                        </a:rPr>
                        <a:t>问题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源头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人性本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善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内在觉醒）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神的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本体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外在恩赐）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人能否靠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己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活出真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爱？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9525" anchor="ctr"/>
                </a:tc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范围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差序之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爱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亲疏有别）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普世之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爱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破界牺牲）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差序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之爱”易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不公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；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圣爱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”靠神的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恩典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动力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道德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自觉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克己复礼）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恩典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驱动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圣灵内住）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自觉</a:t>
                      </a:r>
                      <a:r>
                        <a:rPr 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骄傲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或绝望；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恩典</a:t>
                      </a:r>
                      <a:r>
                        <a:rPr 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谦卑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与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盼望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终极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大同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世界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社会和谐）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永恒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和好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神人复和）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仁爱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”现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世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秩序，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圣爱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终极盼望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93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列举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圣经中一处经文，让你看到神的圣爱，与儒家的“仁爱”最大的不同？不同之处是什么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儒家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的等次的爱带来哪些不公义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有没有口里说效法基督的爱，但是实际上仍是施行儒家的等次的爱？</a:t>
            </a:r>
          </a:p>
        </p:txBody>
      </p:sp>
    </p:spTree>
    <p:extLst>
      <p:ext uri="{BB962C8B-B14F-4D97-AF65-F5344CB8AC3E}">
        <p14:creationId xmlns:p14="http://schemas.microsoft.com/office/powerpoint/2010/main" val="27456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15132</TotalTime>
  <Words>182</Words>
  <Application>Microsoft Office PowerPoint</Application>
  <PresentationFormat>全屏显示(4:3)</PresentationFormat>
  <Paragraphs>46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1376</cp:revision>
  <dcterms:created xsi:type="dcterms:W3CDTF">2018-02-16T18:09:56Z</dcterms:created>
  <dcterms:modified xsi:type="dcterms:W3CDTF">2026-02-01T08:39:48Z</dcterms:modified>
</cp:coreProperties>
</file>