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21" r:id="rId3"/>
    <p:sldId id="3925" r:id="rId4"/>
    <p:sldId id="3926" r:id="rId5"/>
    <p:sldId id="3924" r:id="rId6"/>
    <p:sldId id="3923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12" y="-5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中华文明的“五伦”与基督教的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“圣约”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中华文明立足于“人伦秩序”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基督教文明立足于“圣约关系”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中华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文明的伦理根基：“五伦”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“五伦”的含义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“五伦”的本质：关系先于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个体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	“五伦”的伦理驱动力：来自角色责任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“五伦”的局限</a:t>
            </a:r>
          </a:p>
        </p:txBody>
      </p:sp>
    </p:spTree>
    <p:extLst>
      <p:ext uri="{BB962C8B-B14F-4D97-AF65-F5344CB8AC3E}">
        <p14:creationId xmlns:p14="http://schemas.microsoft.com/office/powerpoint/2010/main" val="155235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基督教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的伦理根基：圣约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伦理根植于“人与神的关系”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圣约：伦理的根基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人的伦理：从神而来，向神交账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基督教文明中的人伦秩序（人，家庭、社会、国家）</a:t>
            </a:r>
          </a:p>
        </p:txBody>
      </p:sp>
    </p:spTree>
    <p:extLst>
      <p:ext uri="{BB962C8B-B14F-4D97-AF65-F5344CB8AC3E}">
        <p14:creationId xmlns:p14="http://schemas.microsoft.com/office/powerpoint/2010/main" val="144413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基督教伦理加深人伦，而不是减弱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父子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关系，不只是血缘，是神托付的责任。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夫妻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关系，不只是个人情感，是在神面前的盟约。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朋友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关系，不只是义气，是向神负责的诚信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zh-CN" sz="3400" b="1" spc="10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4413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882913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4333"/>
                <a:gridCol w="2201334"/>
                <a:gridCol w="2624666"/>
                <a:gridCol w="3513667"/>
              </a:tblGrid>
              <a:tr h="1371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儒家</a:t>
                      </a:r>
                      <a:r>
                        <a:rPr lang="en-US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仁爱</a:t>
                      </a:r>
                      <a:r>
                        <a:rPr lang="en-US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基督教</a:t>
                      </a:r>
                      <a:r>
                        <a:rPr lang="en-US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圣爱</a:t>
                      </a:r>
                      <a:r>
                        <a:rPr lang="en-US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endParaRPr lang="en-US" sz="28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  <a:cs typeface="Calibri"/>
                        </a:rPr>
                        <a:t>问题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  <a:tr h="1371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源头</a:t>
                      </a:r>
                      <a:endParaRPr lang="en-US" sz="28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人性本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善</a:t>
                      </a:r>
                      <a:endParaRPr lang="en-US" altLang="zh-CN" sz="28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（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内在觉醒）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神的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本体</a:t>
                      </a:r>
                      <a:endParaRPr lang="en-US" altLang="zh-CN" sz="28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（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外在恩赐）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人能否靠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己</a:t>
                      </a: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活出真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爱？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9525" marR="9525" marT="9525" marB="9525" anchor="ctr"/>
                </a:tc>
              </a:tr>
              <a:tr h="1371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范围</a:t>
                      </a:r>
                      <a:endParaRPr lang="en-US" sz="28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差序之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爱</a:t>
                      </a:r>
                      <a:endParaRPr lang="en-US" altLang="zh-CN" sz="28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（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亲疏有别）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普世之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爱</a:t>
                      </a:r>
                      <a:endParaRPr lang="en-US" altLang="zh-CN" sz="28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（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破界牺牲）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差序</a:t>
                      </a: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之爱”易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不公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；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圣爱</a:t>
                      </a: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”靠神的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恩典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  <a:tr h="1371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动力</a:t>
                      </a:r>
                      <a:endParaRPr lang="en-US" sz="28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道德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自觉</a:t>
                      </a:r>
                      <a:endParaRPr lang="en-US" altLang="zh-CN" sz="28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（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克己复礼）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恩典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驱动</a:t>
                      </a:r>
                      <a:endParaRPr lang="en-US" altLang="zh-CN" sz="28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（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圣灵内住）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自觉</a:t>
                      </a:r>
                      <a:r>
                        <a:rPr 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骄傲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或绝望；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恩典</a:t>
                      </a:r>
                      <a:r>
                        <a:rPr 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谦卑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与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盼望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  <a:tr h="1371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终极</a:t>
                      </a:r>
                      <a:endParaRPr lang="en-US" sz="28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大同</a:t>
                      </a: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世界</a:t>
                      </a:r>
                      <a:endParaRPr lang="en-US" altLang="zh-CN" sz="28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（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社会和谐）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永恒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和好</a:t>
                      </a:r>
                      <a:endParaRPr lang="en-US" altLang="zh-CN" sz="28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（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神人复和）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仁爱</a:t>
                      </a: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”现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世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秩序，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圣爱</a:t>
                      </a:r>
                      <a:r>
                        <a:rPr lang="zh-CN" altLang="en-US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r>
                        <a:rPr lang="zh-CN" sz="28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终极盼望</a:t>
                      </a:r>
                      <a:r>
                        <a:rPr lang="zh-CN" sz="28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。</a:t>
                      </a:r>
                      <a:endParaRPr lang="en-US" sz="28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693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问题讨论：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50000"/>
              </a:lnSpc>
              <a:buAutoNum type="arabicParenR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列举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圣经中一处经文，让你看到神的圣爱，与儒家的“仁爱”最大的不同？不同之处是什么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50000"/>
              </a:lnSpc>
              <a:buAutoNum type="arabicParenR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50000"/>
              </a:lnSpc>
              <a:buAutoNum type="arabicParenR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儒家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的等次的爱带来哪些不公义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50000"/>
              </a:lnSpc>
              <a:buAutoNum type="arabicParenR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50000"/>
              </a:lnSpc>
              <a:buAutoNum type="arabicParenR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我们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有没有口里说效法基督的爱，但是实际上仍是施行儒家的等次的爱？</a:t>
            </a:r>
          </a:p>
        </p:txBody>
      </p:sp>
    </p:spTree>
    <p:extLst>
      <p:ext uri="{BB962C8B-B14F-4D97-AF65-F5344CB8AC3E}">
        <p14:creationId xmlns:p14="http://schemas.microsoft.com/office/powerpoint/2010/main" val="274567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15138</TotalTime>
  <Words>247</Words>
  <Application>Microsoft Office PowerPoint</Application>
  <PresentationFormat>全屏显示(4:3)</PresentationFormat>
  <Paragraphs>54</Paragraphs>
  <Slides>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7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1379</cp:revision>
  <dcterms:created xsi:type="dcterms:W3CDTF">2018-02-16T18:09:56Z</dcterms:created>
  <dcterms:modified xsi:type="dcterms:W3CDTF">2026-02-08T06:56:55Z</dcterms:modified>
</cp:coreProperties>
</file>