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917" r:id="rId2"/>
    <p:sldId id="3921" r:id="rId3"/>
    <p:sldId id="3927" r:id="rId4"/>
    <p:sldId id="3925" r:id="rId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66" y="-58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2026/2/22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2026/2/22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2026/2/22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2026/2/22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中华文明的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“内省”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与基督教的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“救赎”</a:t>
            </a:r>
            <a:endParaRPr lang="zh-CN" altLang="en-US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20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面对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人性的“失败”时</a:t>
            </a:r>
            <a:r>
              <a:rPr lang="en-US" altLang="zh-CN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……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中华文明：人的内省；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基督教信仰：神的救赎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0911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中华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文明的“内省”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内省：自我省察。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内省的目标：成为君子、圣人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内省的终点：人能否医治自己？</a:t>
            </a:r>
          </a:p>
          <a:p>
            <a:pPr marL="914400" lvl="1" indent="-457200" algn="l">
              <a:lnSpc>
                <a:spcPct val="200000"/>
              </a:lnSpc>
              <a:buFont typeface="Wingdings" pitchFamily="2" charset="2"/>
              <a:buChar char="Ø"/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谁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来审判“我已经够好了”？</a:t>
            </a:r>
          </a:p>
          <a:p>
            <a:pPr marL="914400" lvl="1" indent="-457200" algn="l">
              <a:lnSpc>
                <a:spcPct val="200000"/>
              </a:lnSpc>
              <a:buFont typeface="Wingdings" pitchFamily="2" charset="2"/>
              <a:buChar char="Ø"/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内省能处理“软弱”，却处理不了“败坏”</a:t>
            </a: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5235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基督教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信仰“救赎”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世人都犯了罪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悔改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悔改的本质：不是向内，而是向神转向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救赎：不是自我完成，而是上帝（他力）的拯救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0046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自省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与救赎的不同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自省的困境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救赎的恩典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十字架：对内省的终极回应</a:t>
            </a:r>
          </a:p>
        </p:txBody>
      </p:sp>
    </p:spTree>
    <p:extLst>
      <p:ext uri="{BB962C8B-B14F-4D97-AF65-F5344CB8AC3E}">
        <p14:creationId xmlns:p14="http://schemas.microsoft.com/office/powerpoint/2010/main" val="1444139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15192</TotalTime>
  <Words>31</Words>
  <Application>Microsoft Office PowerPoint</Application>
  <PresentationFormat>全屏显示(4:3)</PresentationFormat>
  <Paragraphs>19</Paragraphs>
  <Slides>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Office 主题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1385</cp:revision>
  <dcterms:created xsi:type="dcterms:W3CDTF">2018-02-16T18:09:56Z</dcterms:created>
  <dcterms:modified xsi:type="dcterms:W3CDTF">2026-02-22T08:55:23Z</dcterms:modified>
</cp:coreProperties>
</file>