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415" r:id="rId2"/>
  </p:sldMasterIdLst>
  <p:notesMasterIdLst>
    <p:notesMasterId r:id="rId30"/>
  </p:notesMasterIdLst>
  <p:sldIdLst>
    <p:sldId id="2214" r:id="rId3"/>
    <p:sldId id="4398" r:id="rId4"/>
    <p:sldId id="4351" r:id="rId5"/>
    <p:sldId id="4352" r:id="rId6"/>
    <p:sldId id="4353" r:id="rId7"/>
    <p:sldId id="4354" r:id="rId8"/>
    <p:sldId id="4355" r:id="rId9"/>
    <p:sldId id="4356" r:id="rId10"/>
    <p:sldId id="4361" r:id="rId11"/>
    <p:sldId id="4399" r:id="rId12"/>
    <p:sldId id="4400" r:id="rId13"/>
    <p:sldId id="4358" r:id="rId14"/>
    <p:sldId id="4359" r:id="rId15"/>
    <p:sldId id="4375" r:id="rId16"/>
    <p:sldId id="4362" r:id="rId17"/>
    <p:sldId id="4363" r:id="rId18"/>
    <p:sldId id="4401" r:id="rId19"/>
    <p:sldId id="4364" r:id="rId20"/>
    <p:sldId id="4365" r:id="rId21"/>
    <p:sldId id="4377" r:id="rId22"/>
    <p:sldId id="4367" r:id="rId23"/>
    <p:sldId id="4368" r:id="rId24"/>
    <p:sldId id="4366" r:id="rId25"/>
    <p:sldId id="4360" r:id="rId26"/>
    <p:sldId id="4378" r:id="rId27"/>
    <p:sldId id="4369" r:id="rId28"/>
    <p:sldId id="4379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81" autoAdjust="0"/>
    <p:restoredTop sz="86199" autoAdjust="0"/>
  </p:normalViewPr>
  <p:slideViewPr>
    <p:cSldViewPr>
      <p:cViewPr>
        <p:scale>
          <a:sx n="68" d="100"/>
          <a:sy n="68" d="100"/>
        </p:scale>
        <p:origin x="342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10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32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7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39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9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613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78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0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3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943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1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3/29/2026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7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6" r:id="rId1"/>
    <p:sldLayoutId id="2147487417" r:id="rId2"/>
    <p:sldLayoutId id="2147487418" r:id="rId3"/>
    <p:sldLayoutId id="2147487419" r:id="rId4"/>
    <p:sldLayoutId id="2147487420" r:id="rId5"/>
    <p:sldLayoutId id="2147487421" r:id="rId6"/>
    <p:sldLayoutId id="2147487422" r:id="rId7"/>
    <p:sldLayoutId id="2147487423" r:id="rId8"/>
    <p:sldLayoutId id="2147487424" r:id="rId9"/>
    <p:sldLayoutId id="2147487425" r:id="rId10"/>
    <p:sldLayoutId id="21474874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主耶稣的受难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Suffering of Christ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3/29/2025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53:5-6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10a】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哪知祂为我们的过犯受害，为我们的罪孽压伤。因祂受的刑罚，我们得平安；因祂受的鞭伤，我们得医治。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was wounded for our transgressions, He was bruised for our iniquities; The chastisement for our peace was upon Him, And by His stripes we are healed.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我们都如羊走迷，各人偏行己路，耶和华使我们众人的罪孽都归在祂身上。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All we like sheep have gone astray; We have turned, every one, to his own way; And the Lord has laid on Him the iniquity of us all.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7055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53:5-6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10a】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10a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耶和华却定意（或作“喜悦”）将祂压伤，使祂受痛苦；耶和华以祂为赎罪祭（或作“祂献本身为赎罪祭”）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it pleased the Lord to bruise Him; He has put Him to grief. When You make His soul an offering for sin……</a:t>
            </a:r>
          </a:p>
        </p:txBody>
      </p:sp>
    </p:spTree>
    <p:extLst>
      <p:ext uri="{BB962C8B-B14F-4D97-AF65-F5344CB8AC3E}">
        <p14:creationId xmlns:p14="http://schemas.microsoft.com/office/powerpoint/2010/main" val="1840705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神既不爱惜自己的儿子为我们众人舍了，岂不也把万物和祂一同白白地赐给我们吗？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did not spare His own Son, but delivered Him up for us all, how shall He not with Him also freely give us all things?</a:t>
            </a: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5:8】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惟有基督在我们还作罪人的时候为我们死，　神的爱就在此向我们显明了。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demonstrates His own love toward us, in that while we were still sinners, Christ died for us.</a:t>
            </a:r>
          </a:p>
        </p:txBody>
      </p:sp>
    </p:spTree>
    <p:extLst>
      <p:ext uri="{BB962C8B-B14F-4D97-AF65-F5344CB8AC3E}">
        <p14:creationId xmlns:p14="http://schemas.microsoft.com/office/powerpoint/2010/main" val="893842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出埃及记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30:15-16】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他们为赎生命将礼物奉给耶和华，富足的不可多出，贫穷的也不可少出，各人要出半舍客勒。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rich shall not give more and the poor shall not give less than half a shekel, when you give an offering to the Lord, to make atonement for yourselves.</a:t>
            </a:r>
          </a:p>
        </p:txBody>
      </p:sp>
    </p:spTree>
    <p:extLst>
      <p:ext uri="{BB962C8B-B14F-4D97-AF65-F5344CB8AC3E}">
        <p14:creationId xmlns:p14="http://schemas.microsoft.com/office/powerpoint/2010/main" val="1872753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出埃及记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Exodus 30:15-16】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你要从以色列人收这赎罪银，作为会幕的使用，可以在耶和华面前为以色列人作纪念，赎生命。”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you shall take the atonement money of the children of Israel, and shall appoint it for the service of the tabernacle of meeting, that it may be a memorial for the children of Israel before the Lord, to make atonement for yourselves.”</a:t>
            </a:r>
          </a:p>
        </p:txBody>
      </p:sp>
    </p:spTree>
    <p:extLst>
      <p:ext uri="{BB962C8B-B14F-4D97-AF65-F5344CB8AC3E}">
        <p14:creationId xmlns:p14="http://schemas.microsoft.com/office/powerpoint/2010/main" val="1755076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8:32】</a:t>
            </a:r>
          </a:p>
          <a:p>
            <a:pPr algn="l">
              <a:lnSpc>
                <a:spcPct val="112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神既不爱惜自己的儿子为我们众人舍了，岂不也把万物和祂一同白白地赐给我们吗？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did not spare His own Son, but delivered Him up for us all, how shall He not with Him also freely give us all things?</a:t>
            </a:r>
          </a:p>
        </p:txBody>
      </p:sp>
    </p:spTree>
    <p:extLst>
      <p:ext uri="{BB962C8B-B14F-4D97-AF65-F5344CB8AC3E}">
        <p14:creationId xmlns:p14="http://schemas.microsoft.com/office/powerpoint/2010/main" val="735629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35-37】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神既不爱惜自己的儿子为我们众人舍了，岂不也把万物和祂一同白白地赐给我们吗？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did not spare His own Son, but delivered Him up for us all, how shall He not with Him also freely give us all things?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谁能使我们与基督的爱隔绝呢？难道是患难吗？是困苦吗？是逼迫吗？是饥饿吗？是赤身露体吗？是危险吗？是刀剑吗？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 shall separate us from the love of Christ? Shall tribulation, or distress, or persecution, or famine, or nakedness, or peril, or sword?</a:t>
            </a:r>
          </a:p>
        </p:txBody>
      </p:sp>
    </p:spTree>
    <p:extLst>
      <p:ext uri="{BB962C8B-B14F-4D97-AF65-F5344CB8AC3E}">
        <p14:creationId xmlns:p14="http://schemas.microsoft.com/office/powerpoint/2010/main" val="3700782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35-37】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如经上所记：“我们为你的缘故终日被杀，人看我们如将宰的羊。” 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written: “For Your sake we are killed all day long; We are accounted as sheep for the slaughter.”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然而，靠着爱我们的主，在这一切的事上已经得胜有余了。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in all these things we are more than conquerors through Him who loved us.</a:t>
            </a:r>
          </a:p>
        </p:txBody>
      </p:sp>
    </p:spTree>
    <p:extLst>
      <p:ext uri="{BB962C8B-B14F-4D97-AF65-F5344CB8AC3E}">
        <p14:creationId xmlns:p14="http://schemas.microsoft.com/office/powerpoint/2010/main" val="542194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11:13】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你们虽然不好，尚且知道拿好东西给儿女，何况天父，岂不更将圣灵给求祂的人吗？”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you then, being evil, know how to give good gifts to your children, how much more will your heavenly Father give the Holy Spirit to those who ask Him!”</a:t>
            </a:r>
          </a:p>
          <a:p>
            <a:pPr algn="l">
              <a:lnSpc>
                <a:spcPct val="112000"/>
              </a:lnSpc>
            </a:pP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2594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8:28-30】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我们晓得万事都互相效力，叫爱　神的人得益处，就是按祂旨意被召的人。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know that all things work together for good to those who love God, to those who are the called according to His purpose.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因为祂预先所知道的人，就预先定下效法祂儿子的模样，使祂儿子在许多弟兄中作长子。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whom He foreknew, He also predestined to be conformed to the image of His Son, that He might be the firstborn among many brethren.</a:t>
            </a:r>
          </a:p>
        </p:txBody>
      </p:sp>
    </p:spTree>
    <p:extLst>
      <p:ext uri="{BB962C8B-B14F-4D97-AF65-F5344CB8AC3E}">
        <p14:creationId xmlns:p14="http://schemas.microsoft.com/office/powerpoint/2010/main" val="603207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8:32】</a:t>
            </a:r>
          </a:p>
          <a:p>
            <a:pPr algn="l">
              <a:lnSpc>
                <a:spcPct val="112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神既不爱惜自己的儿子为我们众人舍了，岂不也把万物和祂一同白白地赐给我们吗？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did not spare His own Son, but delivered Him up for us all, how shall He not with Him also freely give us all things?</a:t>
            </a:r>
          </a:p>
        </p:txBody>
      </p:sp>
    </p:spTree>
    <p:extLst>
      <p:ext uri="{BB962C8B-B14F-4D97-AF65-F5344CB8AC3E}">
        <p14:creationId xmlns:p14="http://schemas.microsoft.com/office/powerpoint/2010/main" val="1159988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8:28-30】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预先所定下的人又召他们来，所召来的人又称他们为义，所称为义的人又叫他们得荣耀。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Moreover whom He predestined, these He also called; whom He called, these He also justified; and whom He justified, these He also glorified.</a:t>
            </a:r>
          </a:p>
        </p:txBody>
      </p:sp>
    </p:spTree>
    <p:extLst>
      <p:ext uri="{BB962C8B-B14F-4D97-AF65-F5344CB8AC3E}">
        <p14:creationId xmlns:p14="http://schemas.microsoft.com/office/powerpoint/2010/main" val="3662080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腓立比书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4:19】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我的　神必照祂荣耀的丰富，在基督耶稣里使你们一切所需用的都充足。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my God shall supply all your need according to His riches in glory by Christ Jesus.</a:t>
            </a:r>
          </a:p>
        </p:txBody>
      </p:sp>
    </p:spTree>
    <p:extLst>
      <p:ext uri="{BB962C8B-B14F-4D97-AF65-F5344CB8AC3E}">
        <p14:creationId xmlns:p14="http://schemas.microsoft.com/office/powerpoint/2010/main" val="2471700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腓立比书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4:12-13】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我知道怎样处卑贱，也知道怎样处丰富，或饱足、或饥饿、或有余、或缺乏，随事随在，我都得了秘诀。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know how to be abased, and I know how to abound. Everywhere and in all things I have learned both to be full and to be hungry, both to abound and to suffer need.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我靠着那加给我力量的，凡事都能作。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can do all things through Christ who strengthens me.</a:t>
            </a:r>
          </a:p>
        </p:txBody>
      </p:sp>
    </p:spTree>
    <p:extLst>
      <p:ext uri="{BB962C8B-B14F-4D97-AF65-F5344CB8AC3E}">
        <p14:creationId xmlns:p14="http://schemas.microsoft.com/office/powerpoint/2010/main" val="3806362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4:13-14】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耶稣回答说：“凡喝这水的，还要再渴；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and said to her, “Whoever drinks of this water will thirst again,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人若喝我所赐的水，就永远不渴。我所赐的水要在他里头成为泉源，直涌到永生。”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whoever drinks of the water that I shall give him will never thirst. But the water that I shall give him will become in him a fountain of water springing up into everlasting life.”</a:t>
            </a:r>
          </a:p>
        </p:txBody>
      </p:sp>
    </p:spTree>
    <p:extLst>
      <p:ext uri="{BB962C8B-B14F-4D97-AF65-F5344CB8AC3E}">
        <p14:creationId xmlns:p14="http://schemas.microsoft.com/office/powerpoint/2010/main" val="2386347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神既不爱惜自己的儿子为我们众人舍了，岂不也把万物和祂一同白白地赐给我们吗？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did not spare His own Son, but delivered Him up for us all, how shall He not with Him also freely give us all things?</a:t>
            </a:r>
          </a:p>
        </p:txBody>
      </p:sp>
    </p:spTree>
    <p:extLst>
      <p:ext uri="{BB962C8B-B14F-4D97-AF65-F5344CB8AC3E}">
        <p14:creationId xmlns:p14="http://schemas.microsoft.com/office/powerpoint/2010/main" val="1335248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神既不爱惜自己的儿子为我们众人舍了，岂不也把万物和祂一同白白地赐给我们吗？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did not spare His own Son, but delivered Him up for us all, how shall He not with Him also freely give us all things?</a:t>
            </a:r>
          </a:p>
        </p:txBody>
      </p:sp>
    </p:spTree>
    <p:extLst>
      <p:ext uri="{BB962C8B-B14F-4D97-AF65-F5344CB8AC3E}">
        <p14:creationId xmlns:p14="http://schemas.microsoft.com/office/powerpoint/2010/main" val="2962189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16:5-9】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耶和华是我的产业，是我杯中的份；我所得的，你为我持守。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O Lord, You are the portion of my inheritance and my cup; You maintain my lot.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用绳量给我的地界，坐落在佳美之处；我的产业实在美好。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lines have fallen to me in pleasant places; Yes, I have a good inheritance.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我必称颂那指教我的耶和华，我的心肠在夜间也警戒我。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 will bless the Lord who has given me counsel; My heart also instructs me in the night seasons.</a:t>
            </a:r>
          </a:p>
        </p:txBody>
      </p:sp>
    </p:spTree>
    <p:extLst>
      <p:ext uri="{BB962C8B-B14F-4D97-AF65-F5344CB8AC3E}">
        <p14:creationId xmlns:p14="http://schemas.microsoft.com/office/powerpoint/2010/main" val="171381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诗篇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16:5-9】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我将耶和华常摆在我面前，因祂在我右边，我便不至摇动。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 have set the Lord always before me; Because He is at my right hand I shall not be moved.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因此，我的心欢喜，我的灵（原文作“荣耀”）快乐，我的肉身也要安然居住。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my heart is glad, and my glory rejoices; My flesh also will rest in hope.</a:t>
            </a:r>
          </a:p>
        </p:txBody>
      </p:sp>
    </p:spTree>
    <p:extLst>
      <p:ext uri="{BB962C8B-B14F-4D97-AF65-F5344CB8AC3E}">
        <p14:creationId xmlns:p14="http://schemas.microsoft.com/office/powerpoint/2010/main" val="45704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以赛亚书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Isaiah 53:4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10】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祂诚然担当我们的忧患，背负我们的痛苦；我们却以为祂受责罚，被　神击打苦待了。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Surely He has borne our 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griefs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And carried our sorrows; Yet we esteemed Him stricken, Smitten by God, and afflicted.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耶和华却定意（或作“喜悦”）将祂压伤，使祂受痛苦；耶和华以祂为赎罪祭（或作“祂献本身为赎罪祭”）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it pleased the Lord to bruise Him; He has put Him to grief. When You make His soul an offering for sin….</a:t>
            </a:r>
          </a:p>
        </p:txBody>
      </p:sp>
    </p:spTree>
    <p:extLst>
      <p:ext uri="{BB962C8B-B14F-4D97-AF65-F5344CB8AC3E}">
        <p14:creationId xmlns:p14="http://schemas.microsoft.com/office/powerpoint/2010/main" val="38671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3:16-17】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耶稣受了洗，随即从水里上来。天忽然为祂开了，祂就看见神的灵仿佛鸽子降下，落在祂身上。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He had been baptized, Jesus came up immediately from the water; and behold, the heavens were opened to Him, and He saw the Spirit of God descending like a dove and alighting upon Him.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从天上有声音说：“这是我的爱子，我所喜悦的。”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suddenly a voice came from heaven, saying, “This is My beloved Son, in whom I am well pleased.”</a:t>
            </a:r>
          </a:p>
        </p:txBody>
      </p:sp>
    </p:spTree>
    <p:extLst>
      <p:ext uri="{BB962C8B-B14F-4D97-AF65-F5344CB8AC3E}">
        <p14:creationId xmlns:p14="http://schemas.microsoft.com/office/powerpoint/2010/main" val="350059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17:5】</a:t>
            </a:r>
          </a:p>
          <a:p>
            <a:pPr algn="l">
              <a:lnSpc>
                <a:spcPct val="112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说话之间，忽然有一朵光明的云彩遮盖他们，且有声音从云彩里出来说：“这是我的爱子，我所喜悦的，你们要听祂。”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While he was still speaking, behold, a bright cloud overshadowed them; and suddenly a voice came out of the cloud, saying, “This is My beloved Son, in whom I am well pleased. Hear Him!”</a:t>
            </a:r>
          </a:p>
        </p:txBody>
      </p:sp>
    </p:spTree>
    <p:extLst>
      <p:ext uri="{BB962C8B-B14F-4D97-AF65-F5344CB8AC3E}">
        <p14:creationId xmlns:p14="http://schemas.microsoft.com/office/powerpoint/2010/main" val="4186563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6:38】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因为我从天上降下来，不是要按自己的意思行，乃是要按那差我来者的意思行。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have come down from heaven, not to do My own will, but the will of Him who sent Me.</a:t>
            </a:r>
          </a:p>
        </p:txBody>
      </p:sp>
    </p:spTree>
    <p:extLst>
      <p:ext uri="{BB962C8B-B14F-4D97-AF65-F5344CB8AC3E}">
        <p14:creationId xmlns:p14="http://schemas.microsoft.com/office/powerpoint/2010/main" val="1852648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22:42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44】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说：“父啊，你若愿意，就把这杯撤去，然而，不要成就我的意思，只要成就你的意思。”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saying, “Father, if it is Your will, take this cup away from Me; nevertheless not My will, but Yours, be done.”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耶稣极其伤痛，祷告更加恳切，汗珠如大血点，滴在地上。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being in agony, He prayed more earnestly. Then His sweat became like great drops of blood falling down to the ground.</a:t>
            </a:r>
          </a:p>
        </p:txBody>
      </p:sp>
    </p:spTree>
    <p:extLst>
      <p:ext uri="{BB962C8B-B14F-4D97-AF65-F5344CB8AC3E}">
        <p14:creationId xmlns:p14="http://schemas.microsoft.com/office/powerpoint/2010/main" val="645290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腓立比书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2:8】</a:t>
            </a:r>
          </a:p>
          <a:p>
            <a:pPr algn="l">
              <a:lnSpc>
                <a:spcPct val="112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既有人的样子，就自己卑微，存心顺服，以至于死，且死在十字架上。</a:t>
            </a:r>
          </a:p>
          <a:p>
            <a:pPr algn="l">
              <a:lnSpc>
                <a:spcPct val="112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being found in appearance as a man, He humbled Himself and became obedient to the point of death, even the death of the cross.</a:t>
            </a:r>
          </a:p>
        </p:txBody>
      </p:sp>
    </p:spTree>
    <p:extLst>
      <p:ext uri="{BB962C8B-B14F-4D97-AF65-F5344CB8AC3E}">
        <p14:creationId xmlns:p14="http://schemas.microsoft.com/office/powerpoint/2010/main" val="1050370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8:32a】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神既不爱惜自己的儿子为我们众人舍了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did not spare His own Son, but delivered Him up for us all….</a:t>
            </a:r>
          </a:p>
          <a:p>
            <a:pPr algn="l">
              <a:lnSpc>
                <a:spcPct val="112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哥林多后书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5:21】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神使那无罪的（“无罪”原文作“不知罪”），替我们成为罪，好叫我们在祂里面成为神的义。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made Him who knew no sin to be sin for us, that we might become the righteousness of God in Him.</a:t>
            </a:r>
          </a:p>
        </p:txBody>
      </p:sp>
    </p:spTree>
    <p:extLst>
      <p:ext uri="{BB962C8B-B14F-4D97-AF65-F5344CB8AC3E}">
        <p14:creationId xmlns:p14="http://schemas.microsoft.com/office/powerpoint/2010/main" val="1932798747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70624</TotalTime>
  <Words>2763</Words>
  <Application>Microsoft Office PowerPoint</Application>
  <PresentationFormat>On-screen Show (4:3)</PresentationFormat>
  <Paragraphs>103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微软雅黑</vt:lpstr>
      <vt:lpstr>Arial</vt:lpstr>
      <vt:lpstr>Calibri</vt:lpstr>
      <vt:lpstr>Calibri Light</vt:lpstr>
      <vt:lpstr>Garamond</vt:lpstr>
      <vt:lpstr>3_Office Theme</vt:lpstr>
      <vt:lpstr>Office 主题</vt:lpstr>
      <vt:lpstr>主耶稣的受难 The Suffering of Christ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750</cp:revision>
  <dcterms:created xsi:type="dcterms:W3CDTF">2005-10-06T16:33:29Z</dcterms:created>
  <dcterms:modified xsi:type="dcterms:W3CDTF">2026-03-29T18:08:32Z</dcterms:modified>
</cp:coreProperties>
</file>