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  <p:sldMasterId id="2147487415" r:id="rId3"/>
  </p:sldMasterIdLst>
  <p:notesMasterIdLst>
    <p:notesMasterId r:id="rId14"/>
  </p:notesMasterIdLst>
  <p:sldIdLst>
    <p:sldId id="2455" r:id="rId4"/>
    <p:sldId id="2214" r:id="rId5"/>
    <p:sldId id="3707" r:id="rId6"/>
    <p:sldId id="4123" r:id="rId7"/>
    <p:sldId id="4115" r:id="rId8"/>
    <p:sldId id="4051" r:id="rId9"/>
    <p:sldId id="4116" r:id="rId10"/>
    <p:sldId id="4124" r:id="rId11"/>
    <p:sldId id="4125" r:id="rId12"/>
    <p:sldId id="4061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9C582E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1" autoAdjust="0"/>
    <p:restoredTop sz="86199" autoAdjust="0"/>
  </p:normalViewPr>
  <p:slideViewPr>
    <p:cSldViewPr>
      <p:cViewPr varScale="1">
        <p:scale>
          <a:sx n="59" d="100"/>
          <a:sy n="59" d="100"/>
        </p:scale>
        <p:origin x="87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10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32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937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6394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69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613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7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08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239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943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11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67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16" r:id="rId1"/>
    <p:sldLayoutId id="2147487417" r:id="rId2"/>
    <p:sldLayoutId id="2147487418" r:id="rId3"/>
    <p:sldLayoutId id="2147487419" r:id="rId4"/>
    <p:sldLayoutId id="2147487420" r:id="rId5"/>
    <p:sldLayoutId id="2147487421" r:id="rId6"/>
    <p:sldLayoutId id="2147487422" r:id="rId7"/>
    <p:sldLayoutId id="2147487423" r:id="rId8"/>
    <p:sldLayoutId id="2147487424" r:id="rId9"/>
    <p:sldLayoutId id="2147487425" r:id="rId10"/>
    <p:sldLayoutId id="21474874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腓立比书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1:6】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我深信那在你们心里动了善工的，必成全这工，直到耶稣基督的日子。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being confident of this very thing, that He who has begun a good work in you will complete it until the day of Jesus Christ;</a:t>
            </a:r>
          </a:p>
        </p:txBody>
      </p:sp>
    </p:spTree>
    <p:extLst>
      <p:ext uri="{BB962C8B-B14F-4D97-AF65-F5344CB8AC3E}">
        <p14:creationId xmlns:p14="http://schemas.microsoft.com/office/powerpoint/2010/main" val="1067647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万事互相效力  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 Things Work Together for Good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4/12/2026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8:28-30】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我们晓得万事都互相效力，叫爱　神的人得益处，就是按祂旨意被召的人。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know that all things work together for good to those who love God, to those who are the called according to His purpose.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因为祂预先所知道的人，就预先定下效法祂儿子的模样，使祂儿子在许多弟兄中作长子。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whom He foreknew, He also predestined to be conformed to the image of His Son, that He might be the firstborn among many brethren.</a:t>
            </a:r>
          </a:p>
        </p:txBody>
      </p:sp>
    </p:spTree>
    <p:extLst>
      <p:ext uri="{BB962C8B-B14F-4D97-AF65-F5344CB8AC3E}">
        <p14:creationId xmlns:p14="http://schemas.microsoft.com/office/powerpoint/2010/main" val="2343233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8:28-30】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预先所定下的人又召他们来，所召来的人又称他们为义，所称为义的人又叫他们得荣耀。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Moreover whom He predestined, these He also called; whom He called, these He also justified; and whom He justified, these He also glorified.</a:t>
            </a:r>
          </a:p>
        </p:txBody>
      </p:sp>
    </p:spTree>
    <p:extLst>
      <p:ext uri="{BB962C8B-B14F-4D97-AF65-F5344CB8AC3E}">
        <p14:creationId xmlns:p14="http://schemas.microsoft.com/office/powerpoint/2010/main" val="2023300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10:32】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凡在人面前认我的，我在我天上的父面前也必认他；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whoever confesses Me before men, him I will also confess before My Father who is in heaven.</a:t>
            </a:r>
          </a:p>
          <a:p>
            <a:pPr algn="l">
              <a:lnSpc>
                <a:spcPct val="112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10:10】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因为人心里相信，就可以称义；口里承认，就可以得救。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with the heart one believes unto righteousness, and with the mouth confession is made unto salvation.</a:t>
            </a:r>
          </a:p>
          <a:p>
            <a:pPr algn="l">
              <a:lnSpc>
                <a:spcPct val="100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076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我们晓得万事都互相效力，叫爱　神的人得益处，就是按祂旨意被召的人。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know that all things work together for good to those who love God, to those who are the called according to His purpose.</a:t>
            </a:r>
          </a:p>
        </p:txBody>
      </p:sp>
    </p:spTree>
    <p:extLst>
      <p:ext uri="{BB962C8B-B14F-4D97-AF65-F5344CB8AC3E}">
        <p14:creationId xmlns:p14="http://schemas.microsoft.com/office/powerpoint/2010/main" val="1179452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8:29】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因为祂预先所知道的人，就预先定下效法祂儿子的模样，使祂儿子在许多弟兄中作长子。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whom He foreknew, He also predestined to be conformed to the image of His Son, that He might be the firstborn among many brethren.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9081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8:28-30】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我们晓得万事都互相效力，叫爱　神的人得益处，就是按祂旨意被召的人。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know that all things work together for good to those who love God, to those who are the called according to His purpose.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因为祂预先所知道的人，就预先定下效法祂儿子的模样，使祂儿子在许多弟兄中作长子。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whom He foreknew, He also predestined to be conformed to the image of His Son, that He might be the firstborn among many brethren.</a:t>
            </a:r>
          </a:p>
        </p:txBody>
      </p:sp>
    </p:spTree>
    <p:extLst>
      <p:ext uri="{BB962C8B-B14F-4D97-AF65-F5344CB8AC3E}">
        <p14:creationId xmlns:p14="http://schemas.microsoft.com/office/powerpoint/2010/main" val="174267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8:28-30】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预先所定下的人又召他们来，所召来的人又称他们为义，所称为义的人又叫他们得荣耀。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Moreover whom He predestined, these He also called; whom He called, these He also justified; and whom He justified, these He also glorified.</a:t>
            </a:r>
          </a:p>
        </p:txBody>
      </p:sp>
    </p:spTree>
    <p:extLst>
      <p:ext uri="{BB962C8B-B14F-4D97-AF65-F5344CB8AC3E}">
        <p14:creationId xmlns:p14="http://schemas.microsoft.com/office/powerpoint/2010/main" val="3900974361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72143</TotalTime>
  <Words>754</Words>
  <Application>Microsoft Office PowerPoint</Application>
  <PresentationFormat>On-screen Show (4:3)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DFYuanMedium-B5</vt:lpstr>
      <vt:lpstr>KaiTi</vt:lpstr>
      <vt:lpstr>微软雅黑</vt:lpstr>
      <vt:lpstr>Arial</vt:lpstr>
      <vt:lpstr>Calibri</vt:lpstr>
      <vt:lpstr>Calibri Light</vt:lpstr>
      <vt:lpstr>Garamond</vt:lpstr>
      <vt:lpstr>3_Office Theme</vt:lpstr>
      <vt:lpstr>1_Default Design</vt:lpstr>
      <vt:lpstr>Office 主题</vt:lpstr>
      <vt:lpstr>PowerPoint Presentation</vt:lpstr>
      <vt:lpstr>万事互相效力   All Things Work Together for Good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755</cp:revision>
  <dcterms:created xsi:type="dcterms:W3CDTF">2005-10-06T16:33:29Z</dcterms:created>
  <dcterms:modified xsi:type="dcterms:W3CDTF">2026-04-12T18:09:29Z</dcterms:modified>
</cp:coreProperties>
</file>