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1"/>
    <p:sldMasterId id="2147487046" r:id="rId2"/>
  </p:sldMasterIdLst>
  <p:notesMasterIdLst>
    <p:notesMasterId r:id="rId14"/>
  </p:notesMasterIdLst>
  <p:sldIdLst>
    <p:sldId id="4164" r:id="rId3"/>
    <p:sldId id="4165" r:id="rId4"/>
    <p:sldId id="4166" r:id="rId5"/>
    <p:sldId id="4167" r:id="rId6"/>
    <p:sldId id="4168" r:id="rId7"/>
    <p:sldId id="4169" r:id="rId8"/>
    <p:sldId id="4170" r:id="rId9"/>
    <p:sldId id="4171" r:id="rId10"/>
    <p:sldId id="4172" r:id="rId11"/>
    <p:sldId id="4173" r:id="rId12"/>
    <p:sldId id="4174" r:id="rId13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aramond" panose="02020404030301010803" pitchFamily="18" charset="0"/>
        <a:ea typeface="SimSun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D3ED"/>
    <a:srgbClr val="9C582E"/>
    <a:srgbClr val="E6F159"/>
    <a:srgbClr val="D5D4F0"/>
    <a:srgbClr val="C6C4EA"/>
    <a:srgbClr val="B3F7CF"/>
    <a:srgbClr val="F2E6DE"/>
    <a:srgbClr val="F4F9B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86199" autoAdjust="0"/>
  </p:normalViewPr>
  <p:slideViewPr>
    <p:cSldViewPr>
      <p:cViewPr varScale="1">
        <p:scale>
          <a:sx n="59" d="100"/>
          <a:sy n="59" d="100"/>
        </p:scale>
        <p:origin x="86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9CCE0B4-C554-4028-BE49-6CBFC4E010E2}" type="datetimeFigureOut">
              <a:rPr lang="en-US"/>
              <a:pPr>
                <a:defRPr/>
              </a:pPr>
              <a:t>4/19/2026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42236B70-6EF3-423E-AD2A-A676B2D6A9D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3361332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547EE-9C5F-4B7F-B881-4B67D407AE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067D8B-447D-4806-840C-3761697763ED}" type="datetime1">
              <a:rPr lang="en-US"/>
              <a:pPr>
                <a:defRPr/>
              </a:pPr>
              <a:t>4/19/2026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6C25BD-E135-4117-A265-131B2351A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3A814-5C35-4693-9A8D-ECCE9F952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FF816-7056-4407-9C4C-9DBF6102623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4853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034C19-0131-4963-8FB1-7F59CC4F2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7812D-8455-49F8-8763-31EA88F711F5}" type="datetime1">
              <a:rPr lang="en-US"/>
              <a:pPr>
                <a:defRPr/>
              </a:pPr>
              <a:t>4/19/2026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85FD7C-70A1-4FD7-99DA-2C3009340D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C0EB3A-C3AC-4EE7-B900-EE64CB9BB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6FF59-23D7-4ACB-84D0-45C3BD644BF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07090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BE0837-DB8D-4463-9AE4-479A73181F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C8E269-E917-4493-87CF-A70118104007}" type="datetime1">
              <a:rPr lang="en-US"/>
              <a:pPr>
                <a:defRPr/>
              </a:pPr>
              <a:t>4/19/2026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5C03EF-48A9-417C-8F08-26A287FC7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199034-5E40-4A43-BC5A-ABFF129BC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F69AFB-4F7A-4EAB-931E-EC9B55EE298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2383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108221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19061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111339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609600"/>
            <a:ext cx="4229100" cy="609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609600"/>
            <a:ext cx="4229100" cy="6096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956432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719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031282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0979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0941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2226D8-D52D-41B5-ACA1-2352531B2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304EDE-B6F7-4B63-8BCC-2981C887842A}" type="datetime1">
              <a:rPr lang="en-US"/>
              <a:pPr>
                <a:defRPr/>
              </a:pPr>
              <a:t>4/19/2026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DAD5FB6-4E42-42B0-A91D-5A6C3C22E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FF8D12-AE3C-40FC-875F-42F7027B51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531465-F40B-4509-B7CF-2EE0D8B9E1F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579826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5961814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280487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152400"/>
            <a:ext cx="2152650" cy="65532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52400"/>
            <a:ext cx="6305550" cy="65532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66214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7C0A4B-3120-4193-9CBC-E35CEC4A9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21EC4D-2419-4B22-93B1-51C67215E1FC}" type="datetime1">
              <a:rPr lang="en-US"/>
              <a:pPr>
                <a:defRPr/>
              </a:pPr>
              <a:t>4/19/2026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F3BBF6-D928-4C0C-8B78-A8CCFC84E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7217AC-2FB6-4377-A875-4C43E7926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FD6C0F-3C4E-4678-B1C2-68AD9883DF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15921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99813387-DD00-42F4-B65F-9827263B6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AFAC5B-FFE3-4B23-9764-C27BCF322085}" type="datetime1">
              <a:rPr lang="en-US"/>
              <a:pPr>
                <a:defRPr/>
              </a:pPr>
              <a:t>4/19/2026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6071734-1BAC-471A-B552-256545B729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F7C286D-8B60-476E-B064-1A0567051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969938-843D-429C-83EA-95C64632D9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91975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6916749C-18BF-48FE-8A3C-59ADCFAD9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F6CC98-713D-4111-B2FE-3D63E890C5D9}" type="datetime1">
              <a:rPr lang="en-US"/>
              <a:pPr>
                <a:defRPr/>
              </a:pPr>
              <a:t>4/19/2026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BCF58F3-4B2E-46A4-B066-CA373CD7AB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BD6E3B31-10EA-4E3C-AC6D-A2B42B373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A4D73-F60C-440E-93E3-012DEC5B270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52004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2AC161EB-7B9A-4DED-B2CC-7A2CDB868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613DD9-E229-4AA9-A02A-63C2F5BF25D2}" type="datetime1">
              <a:rPr lang="en-US"/>
              <a:pPr>
                <a:defRPr/>
              </a:pPr>
              <a:t>4/19/2026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F88B699F-DC4E-404A-9195-DDD69450C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25A9CC8-E29C-4199-A222-1CD473970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1C2B2B-3B11-4F3E-AC7E-1C470D0686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51499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C4F2A25-AFF8-4894-8262-2EDCB480C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4232AB-25B5-4749-8F7C-DA579E56FEA4}" type="datetime1">
              <a:rPr lang="en-US"/>
              <a:pPr>
                <a:defRPr/>
              </a:pPr>
              <a:t>4/19/2026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39214CB8-1D0B-485F-8216-F8C8832207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DB0EFC4-D4FC-4A4A-ABB7-F8B38B63C0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935964-74FD-49DD-A88E-61BE69757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0915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2C43CD0-CEA4-471E-81BE-DD34DC7E7E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503A79-4993-4327-844E-9966A046CEB7}" type="datetime1">
              <a:rPr lang="en-US"/>
              <a:pPr>
                <a:defRPr/>
              </a:pPr>
              <a:t>4/19/2026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D2A6082-F6FD-45D3-B7CF-8D2C01B00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66BA9CE-22DD-44BD-9BCC-925EF3BC77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9C334-597B-49EB-BFBE-C854CFA8678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513943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3F33BC50-C44C-4424-B200-B1D0AE1981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2F45A4-FF06-402D-9BF2-97C4A9066CB9}" type="datetime1">
              <a:rPr lang="en-US"/>
              <a:pPr>
                <a:defRPr/>
              </a:pPr>
              <a:t>4/19/2026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32DB6DC-ECC8-4701-B2FF-CC2D71484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9CD468CE-9765-45FD-BDF2-C84AA8FC97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23AAA0-3C81-4D50-A004-B208CF0044E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9895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>
            <a:extLst>
              <a:ext uri="{FF2B5EF4-FFF2-40B4-BE49-F238E27FC236}">
                <a16:creationId xmlns:a16="http://schemas.microsoft.com/office/drawing/2014/main" id="{72DBEFF4-EA75-4B0F-B08D-8EE1C4C7415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7171" name="Text Placeholder 2">
            <a:extLst>
              <a:ext uri="{FF2B5EF4-FFF2-40B4-BE49-F238E27FC236}">
                <a16:creationId xmlns:a16="http://schemas.microsoft.com/office/drawing/2014/main" id="{D334935C-DC33-49C7-A87B-6DF67200854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AA58CFB-F10E-46B1-9998-1821AF5A0BE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FD1FEF7B-61E1-456A-A82C-40901A8BB5CE}" type="datetime1">
              <a:rPr lang="en-US"/>
              <a:pPr>
                <a:defRPr/>
              </a:pPr>
              <a:t>4/19/2026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DA4005-53F5-437C-B30E-FB8253474B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457264-7802-45E4-833D-91E013BCF3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2252FA8-32CF-42B2-A90F-16AA4833DC4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3265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新細明體" panose="02020500000000000000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152400"/>
            <a:ext cx="8534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TW"/>
              <a:t>【</a:t>
            </a:r>
            <a:r>
              <a:rPr lang="zh-TW" altLang="en-US"/>
              <a:t>全能的創造主</a:t>
            </a:r>
            <a:r>
              <a:rPr lang="en-US" altLang="zh-TW"/>
              <a:t>】1/4                        </a:t>
            </a:r>
            <a:r>
              <a:rPr lang="zh-TW" altLang="en-US"/>
              <a:t>讚美之泉</a:t>
            </a:r>
            <a:r>
              <a:rPr lang="en-US" altLang="zh-TW"/>
              <a:t>/</a:t>
            </a:r>
            <a:r>
              <a:rPr lang="zh-TW" altLang="en-US"/>
              <a:t>全能的創造主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609600"/>
            <a:ext cx="861060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/>
              <a:t>你使天空絢麗，大地富足 </a:t>
            </a:r>
          </a:p>
          <a:p>
            <a:pPr lvl="0"/>
            <a:r>
              <a:rPr lang="zh-TW" altLang="en-US"/>
              <a:t>你令江河涌流，群山復甦 </a:t>
            </a:r>
          </a:p>
          <a:p>
            <a:pPr lvl="0"/>
            <a:r>
              <a:rPr lang="zh-TW" altLang="en-US"/>
              <a:t>你使百鳥歡唱，百花盛開 </a:t>
            </a:r>
          </a:p>
          <a:p>
            <a:pPr lvl="0"/>
            <a:r>
              <a:rPr lang="zh-TW" altLang="en-US"/>
              <a:t>你賜生命綿延，命令萬物 </a:t>
            </a:r>
          </a:p>
          <a:p>
            <a:pPr lvl="0"/>
            <a:r>
              <a:rPr lang="zh-TW" altLang="en-US"/>
              <a:t>哈利路亞， </a:t>
            </a:r>
          </a:p>
          <a:p>
            <a:pPr lvl="0"/>
            <a:r>
              <a:rPr lang="zh-TW" altLang="en-US"/>
              <a:t>全能的創造主！</a:t>
            </a:r>
          </a:p>
          <a:p>
            <a:pPr lvl="0"/>
            <a:r>
              <a:rPr lang="zh-TW" altLang="en-US"/>
              <a:t>哈利路亞， </a:t>
            </a:r>
          </a:p>
          <a:p>
            <a:pPr lvl="0"/>
            <a:r>
              <a:rPr lang="zh-TW" altLang="en-US"/>
              <a:t>萬國萬民都向你跪拜。</a:t>
            </a:r>
          </a:p>
        </p:txBody>
      </p:sp>
    </p:spTree>
    <p:extLst>
      <p:ext uri="{BB962C8B-B14F-4D97-AF65-F5344CB8AC3E}">
        <p14:creationId xmlns:p14="http://schemas.microsoft.com/office/powerpoint/2010/main" val="46754837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7047" r:id="rId1"/>
    <p:sldLayoutId id="2147487048" r:id="rId2"/>
    <p:sldLayoutId id="2147487049" r:id="rId3"/>
    <p:sldLayoutId id="2147487050" r:id="rId4"/>
    <p:sldLayoutId id="2147487051" r:id="rId5"/>
    <p:sldLayoutId id="2147487052" r:id="rId6"/>
    <p:sldLayoutId id="2147487053" r:id="rId7"/>
    <p:sldLayoutId id="2147487054" r:id="rId8"/>
    <p:sldLayoutId id="2147487055" r:id="rId9"/>
    <p:sldLayoutId id="2147487056" r:id="rId10"/>
    <p:sldLayoutId id="2147487057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+mj-lt"/>
          <a:ea typeface="+mj-ea"/>
          <a:cs typeface="DFYuanMedium-B5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  <a:cs typeface="DFYuanMedium-B5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000" u="sng">
          <a:solidFill>
            <a:schemeClr val="tx2"/>
          </a:solidFill>
          <a:latin typeface="DFYuanMedium-B5" pitchFamily="49" charset="-120"/>
          <a:ea typeface="DFYuanMedium-B5" pitchFamily="49" charset="-120"/>
        </a:defRPr>
      </a:lvl9pPr>
    </p:titleStyle>
    <p:bodyStyle>
      <a:lvl1pPr marL="342900" indent="-342900" algn="ctr" rtl="0" eaLnBrk="0" fontAlgn="base" hangingPunct="0">
        <a:spcBef>
          <a:spcPct val="0"/>
        </a:spcBef>
        <a:spcAft>
          <a:spcPct val="0"/>
        </a:spcAft>
        <a:defRPr kumimoji="1" sz="4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Arial" charset="0"/>
          <a:ea typeface="+mn-ea"/>
          <a:cs typeface="DFYuanMedium-B5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Arial" charset="0"/>
          <a:ea typeface="+mn-ea"/>
          <a:cs typeface="DFYuanMedium-B5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Arial" charset="0"/>
          <a:ea typeface="+mn-ea"/>
          <a:cs typeface="DFYuanMedium-B5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  <a:cs typeface="DFYuanMedium-B5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18FC2A-871B-AF4A-4ED1-218F7A8F75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2">
            <a:extLst>
              <a:ext uri="{FF2B5EF4-FFF2-40B4-BE49-F238E27FC236}">
                <a16:creationId xmlns:a16="http://schemas.microsoft.com/office/drawing/2014/main" id="{06B4B9D8-94F9-9E18-DAAC-036B3EED3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685800"/>
            <a:ext cx="8839200" cy="5410200"/>
          </a:xfrm>
        </p:spPr>
        <p:txBody>
          <a:bodyPr/>
          <a:lstStyle/>
          <a:p>
            <a:pPr algn="l"/>
            <a:r>
              <a:rPr lang="zh-TW" altLang="en-US" sz="3600" b="1" baseline="300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帖撒羅尼迦前書</a:t>
            </a:r>
            <a:r>
              <a:rPr lang="en-US" altLang="zh-TW" sz="3600" b="1" baseline="300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5:16-18</a:t>
            </a:r>
          </a:p>
          <a:p>
            <a:pPr algn="l"/>
            <a:r>
              <a:rPr lang="en-US" altLang="zh-TW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16</a:t>
            </a:r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要常常喜樂，</a:t>
            </a:r>
          </a:p>
          <a:p>
            <a:pPr algn="l"/>
            <a:r>
              <a:rPr lang="en-US" altLang="zh-TW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17</a:t>
            </a:r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不住的禱告，</a:t>
            </a:r>
          </a:p>
          <a:p>
            <a:pPr algn="l"/>
            <a:r>
              <a:rPr lang="en-US" altLang="zh-TW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18</a:t>
            </a:r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凡事謝恩；因為這是神在基督耶穌裡向你們所定的旨意。</a:t>
            </a:r>
          </a:p>
          <a:p>
            <a:pPr algn="l"/>
            <a:endParaRPr lang="zh-TW" altLang="en-US" sz="3600" b="1" baseline="30000" dirty="0">
              <a:solidFill>
                <a:srgbClr val="FF000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l"/>
            <a:r>
              <a:rPr lang="zh-TW" altLang="en-US" sz="3600" b="1" baseline="300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歌羅西書</a:t>
            </a:r>
            <a:r>
              <a:rPr lang="en-US" altLang="zh-TW" sz="3600" b="1" baseline="300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4:2</a:t>
            </a:r>
          </a:p>
          <a:p>
            <a:pPr algn="l"/>
            <a:r>
              <a:rPr lang="en-US" altLang="zh-TW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2</a:t>
            </a:r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你們要恆切禱告，在此儆醒感恩。</a:t>
            </a:r>
          </a:p>
        </p:txBody>
      </p:sp>
    </p:spTree>
    <p:extLst>
      <p:ext uri="{BB962C8B-B14F-4D97-AF65-F5344CB8AC3E}">
        <p14:creationId xmlns:p14="http://schemas.microsoft.com/office/powerpoint/2010/main" val="304750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CCC9F6-C207-F58F-AD45-274AF28A2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2">
            <a:extLst>
              <a:ext uri="{FF2B5EF4-FFF2-40B4-BE49-F238E27FC236}">
                <a16:creationId xmlns:a16="http://schemas.microsoft.com/office/drawing/2014/main" id="{01425EA3-9413-54A8-D713-DC8A1BD566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685800"/>
            <a:ext cx="8839200" cy="5410200"/>
          </a:xfrm>
        </p:spPr>
        <p:txBody>
          <a:bodyPr/>
          <a:lstStyle/>
          <a:p>
            <a:pPr algn="l"/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喜樂的本質</a:t>
            </a:r>
          </a:p>
          <a:p>
            <a:pPr algn="l"/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喜樂不是情緒，</a:t>
            </a:r>
            <a:endParaRPr lang="en-US" altLang="zh-TW" sz="3600" b="1" baseline="30000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l"/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而是：當你看見神仍然掌權時的內在穩定</a:t>
            </a:r>
          </a:p>
          <a:p>
            <a:pPr algn="l"/>
            <a:endParaRPr lang="en-US" altLang="zh-TW" sz="3600" b="1" baseline="30000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l"/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為什麼喜樂困難？</a:t>
            </a:r>
          </a:p>
          <a:p>
            <a:pPr algn="l"/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因為我們的焦點常常在：問題、壓力、不如意</a:t>
            </a:r>
          </a:p>
          <a:p>
            <a:pPr algn="l"/>
            <a:endParaRPr lang="zh-TW" altLang="en-US" sz="3600" b="1" baseline="30000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l"/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每天思想神的恩典（救恩、保守、帶領）</a:t>
            </a:r>
          </a:p>
          <a:p>
            <a:pPr algn="l"/>
            <a:endParaRPr lang="en-US" altLang="zh-TW" sz="3600" b="1" baseline="30000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l"/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從問：「為什麼會這樣？」</a:t>
            </a:r>
          </a:p>
          <a:p>
            <a:pPr algn="l"/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轉為：「相信神仍然掌權」</a:t>
            </a:r>
          </a:p>
        </p:txBody>
      </p:sp>
    </p:spTree>
    <p:extLst>
      <p:ext uri="{BB962C8B-B14F-4D97-AF65-F5344CB8AC3E}">
        <p14:creationId xmlns:p14="http://schemas.microsoft.com/office/powerpoint/2010/main" val="2178441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09290E-1BCC-C825-5F0B-38D29C5568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2">
            <a:extLst>
              <a:ext uri="{FF2B5EF4-FFF2-40B4-BE49-F238E27FC236}">
                <a16:creationId xmlns:a16="http://schemas.microsoft.com/office/drawing/2014/main" id="{275DD1CD-43EC-AC28-618A-F89ED5C8C6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685800"/>
            <a:ext cx="8839200" cy="5410200"/>
          </a:xfrm>
        </p:spPr>
        <p:txBody>
          <a:bodyPr/>
          <a:lstStyle/>
          <a:p>
            <a:pPr algn="l"/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感恩的本質</a:t>
            </a:r>
          </a:p>
          <a:p>
            <a:pPr algn="l"/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不是因為事情好，而是因為：相信神在一切事中掌權並做工</a:t>
            </a:r>
          </a:p>
          <a:p>
            <a:pPr algn="l"/>
            <a:endParaRPr lang="en-US" altLang="zh-TW" sz="3600" b="1" baseline="30000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l"/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為什麼最難？</a:t>
            </a:r>
          </a:p>
          <a:p>
            <a:pPr algn="l"/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我真的相信神是良善的嗎？</a:t>
            </a:r>
          </a:p>
          <a:p>
            <a:pPr algn="l"/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我真的相信祂沒有錯嗎？</a:t>
            </a:r>
          </a:p>
          <a:p>
            <a:pPr algn="l"/>
            <a:endParaRPr lang="zh-TW" altLang="en-US" sz="3600" b="1" baseline="30000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l"/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同樣的困境：</a:t>
            </a:r>
          </a:p>
          <a:p>
            <a:pPr algn="l"/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一個人抱怨：「為什麼是我？」</a:t>
            </a:r>
          </a:p>
          <a:p>
            <a:pPr algn="l"/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一個人禱告：「主啊，你要做什麼？」</a:t>
            </a:r>
          </a:p>
          <a:p>
            <a:pPr algn="l"/>
            <a:endParaRPr lang="zh-TW" altLang="en-US" sz="3600" b="1" baseline="30000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l"/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每天記下說出至少一件感恩的事</a:t>
            </a:r>
          </a:p>
          <a:p>
            <a:pPr algn="l"/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在困難中說：「我還不明白，但我相信你」</a:t>
            </a:r>
          </a:p>
          <a:p>
            <a:pPr algn="l"/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把抱怨轉成感謝的禱告</a:t>
            </a:r>
          </a:p>
        </p:txBody>
      </p:sp>
    </p:spTree>
    <p:extLst>
      <p:ext uri="{BB962C8B-B14F-4D97-AF65-F5344CB8AC3E}">
        <p14:creationId xmlns:p14="http://schemas.microsoft.com/office/powerpoint/2010/main" val="2234405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5B13A8-07AA-D503-A617-E0E4F43F2B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2">
            <a:extLst>
              <a:ext uri="{FF2B5EF4-FFF2-40B4-BE49-F238E27FC236}">
                <a16:creationId xmlns:a16="http://schemas.microsoft.com/office/drawing/2014/main" id="{2762DB5F-8E0A-4705-6B4F-948E5B1C07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685800"/>
            <a:ext cx="8839200" cy="5410200"/>
          </a:xfrm>
        </p:spPr>
        <p:txBody>
          <a:bodyPr/>
          <a:lstStyle/>
          <a:p>
            <a:pPr algn="l"/>
            <a:r>
              <a:rPr lang="zh-TW" altLang="en-US" sz="3600" b="1" baseline="300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彼得前書</a:t>
            </a:r>
            <a:r>
              <a:rPr lang="en-US" altLang="zh-TW" sz="3600" b="1" baseline="300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5:7</a:t>
            </a:r>
          </a:p>
          <a:p>
            <a:pPr algn="l"/>
            <a:r>
              <a:rPr lang="en-US" altLang="zh-TW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7</a:t>
            </a:r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你們要將一切的憂慮卸給神，因為他顧念你們。</a:t>
            </a:r>
          </a:p>
          <a:p>
            <a:pPr algn="l"/>
            <a:endParaRPr lang="zh-TW" altLang="en-US" sz="3600" b="1" baseline="30000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l"/>
            <a:r>
              <a:rPr lang="zh-TW" altLang="en-US" sz="3600" b="1" baseline="300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詩篇</a:t>
            </a:r>
            <a:r>
              <a:rPr lang="en-US" altLang="zh-TW" sz="3600" b="1" baseline="300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55:22</a:t>
            </a:r>
          </a:p>
          <a:p>
            <a:pPr algn="l"/>
            <a:r>
              <a:rPr lang="en-US" altLang="zh-TW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22</a:t>
            </a:r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你要把你的重擔卸給耶和華，他必撫養你；他永不叫義人動搖。</a:t>
            </a:r>
          </a:p>
          <a:p>
            <a:pPr algn="l"/>
            <a:endParaRPr lang="zh-TW" altLang="en-US" sz="3600" b="1" baseline="30000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l"/>
            <a:r>
              <a:rPr lang="zh-TW" altLang="en-US" sz="3600" b="1" baseline="300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腓立比書</a:t>
            </a:r>
            <a:r>
              <a:rPr lang="en-US" altLang="zh-TW" sz="3600" b="1" baseline="300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4:6-7</a:t>
            </a:r>
          </a:p>
          <a:p>
            <a:pPr algn="l"/>
            <a:r>
              <a:rPr lang="en-US" altLang="zh-TW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6</a:t>
            </a:r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應當一無罣慮，只要凡事藉著禱告、祈求，和感謝，將你們所要的告訴神。</a:t>
            </a:r>
          </a:p>
          <a:p>
            <a:pPr algn="l"/>
            <a:r>
              <a:rPr lang="en-US" altLang="zh-TW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7</a:t>
            </a:r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神所賜、出人意外的平安必在基督耶穌裡保守你們的心懷意念。</a:t>
            </a:r>
          </a:p>
          <a:p>
            <a:pPr algn="l"/>
            <a:endParaRPr lang="en-US" altLang="zh-TW" sz="3400" b="1" i="0" baseline="30000" dirty="0">
              <a:solidFill>
                <a:srgbClr val="000000"/>
              </a:solidFill>
              <a:effectLst/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3282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2219D5-6FC9-2815-B752-3DEF7B7670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>
            <a:extLst>
              <a:ext uri="{FF2B5EF4-FFF2-40B4-BE49-F238E27FC236}">
                <a16:creationId xmlns:a16="http://schemas.microsoft.com/office/drawing/2014/main" id="{DACBD740-36A4-1934-E085-84DEAEE724FE}"/>
              </a:ext>
            </a:extLst>
          </p:cNvPr>
          <p:cNvSpPr/>
          <p:nvPr/>
        </p:nvSpPr>
        <p:spPr bwMode="auto">
          <a:xfrm>
            <a:off x="381000" y="914400"/>
            <a:ext cx="3352800" cy="35052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000" b="1" i="0" u="sng" strike="noStrike" kern="1200" cap="none" spc="0" normalizeH="0" baseline="0" noProof="0">
              <a:ln>
                <a:noFill/>
              </a:ln>
              <a:solidFill>
                <a:srgbClr val="66FFFF"/>
              </a:solidFill>
              <a:effectLst/>
              <a:uLnTx/>
              <a:uFillTx/>
              <a:latin typeface="新細明體" pitchFamily="18" charset="-120"/>
              <a:ea typeface="新細明體" pitchFamily="18" charset="-120"/>
              <a:cs typeface="Times New Roman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ECB2E06A-22F6-421C-7E1A-B1F40A517961}"/>
              </a:ext>
            </a:extLst>
          </p:cNvPr>
          <p:cNvSpPr/>
          <p:nvPr/>
        </p:nvSpPr>
        <p:spPr bwMode="auto">
          <a:xfrm>
            <a:off x="4380470" y="2057400"/>
            <a:ext cx="2133600" cy="2286000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000" b="1" i="0" u="sng" strike="noStrike" kern="1200" cap="none" spc="0" normalizeH="0" baseline="0" noProof="0">
              <a:ln>
                <a:noFill/>
              </a:ln>
              <a:solidFill>
                <a:srgbClr val="66FFFF"/>
              </a:solidFill>
              <a:effectLst/>
              <a:uLnTx/>
              <a:uFillTx/>
              <a:latin typeface="新細明體" pitchFamily="18" charset="-120"/>
              <a:ea typeface="新細明體" pitchFamily="18" charset="-120"/>
              <a:cs typeface="Times New Roman"/>
            </a:endParaRP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66ECA4B-EB0C-1C3F-D98F-52F0FABB922C}"/>
              </a:ext>
            </a:extLst>
          </p:cNvPr>
          <p:cNvSpPr/>
          <p:nvPr/>
        </p:nvSpPr>
        <p:spPr bwMode="auto">
          <a:xfrm>
            <a:off x="7010400" y="3027406"/>
            <a:ext cx="1406611" cy="1309816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en-US" sz="2000" b="1" i="0" u="sng" strike="noStrike" kern="1200" cap="none" spc="0" normalizeH="0" baseline="0" noProof="0">
              <a:ln>
                <a:noFill/>
              </a:ln>
              <a:solidFill>
                <a:srgbClr val="66FFFF"/>
              </a:solidFill>
              <a:effectLst/>
              <a:uLnTx/>
              <a:uFillTx/>
              <a:latin typeface="新細明體" pitchFamily="18" charset="-120"/>
              <a:ea typeface="新細明體" pitchFamily="18" charset="-120"/>
              <a:cs typeface="Times New Roman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28FEE51-A4A7-23CB-EED8-FBC9A5B6E172}"/>
              </a:ext>
            </a:extLst>
          </p:cNvPr>
          <p:cNvSpPr txBox="1"/>
          <p:nvPr/>
        </p:nvSpPr>
        <p:spPr>
          <a:xfrm>
            <a:off x="952500" y="1456720"/>
            <a:ext cx="23622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Times New Roman"/>
              </a:rPr>
              <a:t>憂慮</a:t>
            </a:r>
            <a:endParaRPr kumimoji="0" lang="en-US" altLang="zh-TW" sz="8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Times New Roma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Times New Roman"/>
              </a:rPr>
              <a:t>抱怨</a:t>
            </a:r>
            <a:endParaRPr kumimoji="0" lang="en-US" sz="80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Times New Roman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533D337-4469-A08B-8B11-6854D794C36E}"/>
              </a:ext>
            </a:extLst>
          </p:cNvPr>
          <p:cNvSpPr txBox="1"/>
          <p:nvPr/>
        </p:nvSpPr>
        <p:spPr>
          <a:xfrm>
            <a:off x="4724400" y="2733992"/>
            <a:ext cx="1676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4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Times New Roman"/>
              </a:rPr>
              <a:t>禱告</a:t>
            </a:r>
            <a:endParaRPr kumimoji="0" lang="en-US" altLang="zh-TW" sz="54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Times New Roman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BC7DE7E-4F16-4128-4251-3C5C0FFD0C05}"/>
              </a:ext>
            </a:extLst>
          </p:cNvPr>
          <p:cNvSpPr txBox="1"/>
          <p:nvPr/>
        </p:nvSpPr>
        <p:spPr>
          <a:xfrm>
            <a:off x="7245178" y="3118713"/>
            <a:ext cx="1524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Times New Roman"/>
              </a:rPr>
              <a:t>喜樂</a:t>
            </a: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Times New Roman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KaiTi" panose="02010609060101010101" pitchFamily="49" charset="-122"/>
                <a:ea typeface="KaiTi" panose="02010609060101010101" pitchFamily="49" charset="-122"/>
                <a:cs typeface="Times New Roman"/>
              </a:rPr>
              <a:t>謝恩</a:t>
            </a:r>
            <a:endParaRPr kumimoji="0" lang="en-US" altLang="zh-TW" sz="3200" b="0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KaiTi" panose="02010609060101010101" pitchFamily="49" charset="-122"/>
              <a:ea typeface="KaiTi" panose="02010609060101010101" pitchFamily="49" charset="-122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931405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5B773-2EE1-B578-82BD-21ACDB505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2">
            <a:extLst>
              <a:ext uri="{FF2B5EF4-FFF2-40B4-BE49-F238E27FC236}">
                <a16:creationId xmlns:a16="http://schemas.microsoft.com/office/drawing/2014/main" id="{43BB946A-9AE6-0D12-0255-A8ABB80D43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685800"/>
            <a:ext cx="8839200" cy="5410200"/>
          </a:xfrm>
        </p:spPr>
        <p:txBody>
          <a:bodyPr/>
          <a:lstStyle/>
          <a:p>
            <a:pPr algn="l"/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憂慮</a:t>
            </a:r>
          </a:p>
          <a:p>
            <a:pPr algn="l"/>
            <a:r>
              <a:rPr lang="zh-TW" altLang="en-US" sz="3600" b="1" baseline="300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馬太福音</a:t>
            </a:r>
            <a:r>
              <a:rPr lang="en-US" altLang="zh-TW" sz="3600" b="1" baseline="300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6:27</a:t>
            </a:r>
          </a:p>
          <a:p>
            <a:pPr algn="l"/>
            <a:r>
              <a:rPr lang="en-US" altLang="zh-TW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27</a:t>
            </a:r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你們那一個能用思慮使壽數多加一刻呢（或作：使身量多加一肘呢）？</a:t>
            </a:r>
          </a:p>
          <a:p>
            <a:pPr algn="l"/>
            <a:endParaRPr lang="zh-TW" altLang="en-US" sz="3600" b="1" baseline="30000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l"/>
            <a:r>
              <a:rPr lang="zh-TW" altLang="en-US" sz="3600" b="1" baseline="300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箴言</a:t>
            </a:r>
            <a:r>
              <a:rPr lang="en-US" altLang="zh-TW" sz="3600" b="1" baseline="300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12:25</a:t>
            </a:r>
          </a:p>
          <a:p>
            <a:pPr algn="l"/>
            <a:r>
              <a:rPr lang="en-US" altLang="zh-TW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25</a:t>
            </a:r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人心憂慮，屈而不伸；一句良言，使心歡樂。</a:t>
            </a:r>
          </a:p>
          <a:p>
            <a:pPr algn="l"/>
            <a:endParaRPr lang="zh-TW" altLang="en-US" sz="3600" b="1" baseline="30000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l"/>
            <a:r>
              <a:rPr lang="zh-TW" altLang="en-US" sz="3600" b="1" baseline="300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馬太福音</a:t>
            </a:r>
            <a:r>
              <a:rPr lang="en-US" altLang="zh-TW" sz="3600" b="1" baseline="300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13:22</a:t>
            </a:r>
          </a:p>
          <a:p>
            <a:pPr algn="l"/>
            <a:r>
              <a:rPr lang="en-US" altLang="zh-TW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22</a:t>
            </a:r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撒在荊棘裡的，就是人聽了道，後來有世上的思慮、錢財的迷惑把道擠住了，不能結實。</a:t>
            </a:r>
          </a:p>
          <a:p>
            <a:pPr algn="l"/>
            <a:endParaRPr lang="zh-TW" altLang="en-US" sz="3600" b="1" baseline="30000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616605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9F78DA-C9A8-2B64-E0FD-C52C7C5D4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2">
            <a:extLst>
              <a:ext uri="{FF2B5EF4-FFF2-40B4-BE49-F238E27FC236}">
                <a16:creationId xmlns:a16="http://schemas.microsoft.com/office/drawing/2014/main" id="{BAC830D5-94AA-F851-1AF3-112C2400D1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685800"/>
            <a:ext cx="8839200" cy="5410200"/>
          </a:xfrm>
        </p:spPr>
        <p:txBody>
          <a:bodyPr/>
          <a:lstStyle/>
          <a:p>
            <a:pPr algn="l"/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憂慮</a:t>
            </a:r>
          </a:p>
          <a:p>
            <a:pPr algn="l"/>
            <a:r>
              <a:rPr lang="zh-TW" altLang="en-US" sz="3600" b="1" baseline="300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箴言</a:t>
            </a:r>
            <a:r>
              <a:rPr lang="en-US" altLang="zh-TW" sz="3600" b="1" baseline="300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17:22</a:t>
            </a:r>
          </a:p>
          <a:p>
            <a:pPr algn="l"/>
            <a:r>
              <a:rPr lang="en-US" altLang="zh-TW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22</a:t>
            </a:r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喜樂的心乃是良藥；憂傷的靈使骨枯乾。</a:t>
            </a:r>
          </a:p>
          <a:p>
            <a:pPr algn="l"/>
            <a:endParaRPr lang="zh-TW" altLang="en-US" sz="3600" b="1" baseline="30000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l"/>
            <a:r>
              <a:rPr lang="zh-TW" altLang="en-US" sz="3600" b="1" baseline="300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傳道書</a:t>
            </a:r>
            <a:r>
              <a:rPr lang="en-US" altLang="zh-TW" sz="3600" b="1" baseline="300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2:23</a:t>
            </a:r>
          </a:p>
          <a:p>
            <a:pPr algn="l"/>
            <a:r>
              <a:rPr lang="en-US" altLang="zh-TW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23</a:t>
            </a:r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因為他日日憂慮，他的勞苦成為愁煩，連夜間心也不安。這也是虛空。</a:t>
            </a:r>
          </a:p>
        </p:txBody>
      </p:sp>
    </p:spTree>
    <p:extLst>
      <p:ext uri="{BB962C8B-B14F-4D97-AF65-F5344CB8AC3E}">
        <p14:creationId xmlns:p14="http://schemas.microsoft.com/office/powerpoint/2010/main" val="3659791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65C808-6CF5-3DB9-94E1-93732670C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2">
            <a:extLst>
              <a:ext uri="{FF2B5EF4-FFF2-40B4-BE49-F238E27FC236}">
                <a16:creationId xmlns:a16="http://schemas.microsoft.com/office/drawing/2014/main" id="{E1E3AF7F-753F-0ADD-9F36-FD8FAAC9D4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685800"/>
            <a:ext cx="8839200" cy="5410200"/>
          </a:xfrm>
        </p:spPr>
        <p:txBody>
          <a:bodyPr/>
          <a:lstStyle/>
          <a:p>
            <a:pPr algn="l"/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抱怨</a:t>
            </a:r>
          </a:p>
          <a:p>
            <a:pPr algn="l"/>
            <a:r>
              <a:rPr lang="zh-TW" altLang="en-US" sz="3600" b="1" baseline="300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歌林多前書</a:t>
            </a:r>
            <a:r>
              <a:rPr lang="en-US" altLang="zh-TW" sz="3600" b="1" baseline="300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10:10</a:t>
            </a:r>
          </a:p>
          <a:p>
            <a:pPr algn="l"/>
            <a:r>
              <a:rPr lang="en-US" altLang="zh-TW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10</a:t>
            </a:r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你們也不要發怨言，像他們有發怨言的，就被滅命的所滅。</a:t>
            </a:r>
          </a:p>
          <a:p>
            <a:pPr algn="l"/>
            <a:endParaRPr lang="zh-TW" altLang="en-US" sz="3600" b="1" baseline="30000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l"/>
            <a:r>
              <a:rPr lang="zh-TW" altLang="en-US" sz="3600" b="1" baseline="300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腓立比書</a:t>
            </a:r>
            <a:r>
              <a:rPr lang="en-US" altLang="zh-TW" sz="3600" b="1" baseline="300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2:14-15</a:t>
            </a:r>
          </a:p>
          <a:p>
            <a:pPr algn="l"/>
            <a:r>
              <a:rPr lang="en-US" altLang="zh-TW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14</a:t>
            </a:r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凡所行的，都不要發怨言，起爭論，</a:t>
            </a:r>
          </a:p>
          <a:p>
            <a:pPr algn="l"/>
            <a:r>
              <a:rPr lang="en-US" altLang="zh-TW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15</a:t>
            </a:r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使你們無可指摘，誠實無偽，在這彎曲悖謬的世代作神無瑕疵的兒女。你們顯在這世代中，好像明光照耀，</a:t>
            </a:r>
          </a:p>
          <a:p>
            <a:pPr algn="l"/>
            <a:endParaRPr lang="zh-TW" altLang="en-US" sz="3600" b="1" baseline="30000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l"/>
            <a:r>
              <a:rPr lang="zh-TW" altLang="en-US" sz="3600" b="1" baseline="300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詩篇</a:t>
            </a:r>
            <a:r>
              <a:rPr lang="en-US" altLang="zh-TW" sz="3600" b="1" baseline="300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37:8</a:t>
            </a:r>
          </a:p>
          <a:p>
            <a:pPr algn="l"/>
            <a:r>
              <a:rPr lang="en-US" altLang="zh-TW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8</a:t>
            </a:r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當止住怒氣，離棄忿怒；不要心懷不平，以致作惡。</a:t>
            </a:r>
          </a:p>
          <a:p>
            <a:pPr algn="l"/>
            <a:endParaRPr lang="zh-TW" altLang="en-US" sz="3600" b="1" baseline="30000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6140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F50F31-AD1F-A8AA-9A4E-A65FD7D77B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2">
            <a:extLst>
              <a:ext uri="{FF2B5EF4-FFF2-40B4-BE49-F238E27FC236}">
                <a16:creationId xmlns:a16="http://schemas.microsoft.com/office/drawing/2014/main" id="{7BD7ED2F-7653-6E7A-CD5B-088112EAC5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685800"/>
            <a:ext cx="8839200" cy="5410200"/>
          </a:xfrm>
        </p:spPr>
        <p:txBody>
          <a:bodyPr/>
          <a:lstStyle/>
          <a:p>
            <a:pPr algn="l"/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抱怨</a:t>
            </a:r>
          </a:p>
          <a:p>
            <a:pPr algn="l"/>
            <a:r>
              <a:rPr lang="zh-TW" altLang="en-US" sz="3600" b="1" baseline="300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民數記</a:t>
            </a:r>
            <a:r>
              <a:rPr lang="en-US" altLang="zh-TW" sz="3600" b="1" baseline="300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14:3-4</a:t>
            </a:r>
          </a:p>
          <a:p>
            <a:pPr algn="l"/>
            <a:r>
              <a:rPr lang="en-US" altLang="zh-TW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3</a:t>
            </a:r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耶和華為甚麼把我們領到那地，使我們倒在刀下呢？我們的妻子和孩子必被擄掠。我們回埃及去豈不好麼？</a:t>
            </a:r>
          </a:p>
          <a:p>
            <a:pPr algn="l"/>
            <a:r>
              <a:rPr lang="en-US" altLang="zh-TW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4</a:t>
            </a:r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眾人彼此說：我們不如立一個首領回埃及去罷！</a:t>
            </a:r>
          </a:p>
          <a:p>
            <a:pPr algn="l"/>
            <a:endParaRPr lang="zh-TW" altLang="en-US" sz="3600" b="1" baseline="30000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l"/>
            <a:r>
              <a:rPr lang="zh-TW" altLang="en-US" sz="3600" b="1" baseline="300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希伯來書</a:t>
            </a:r>
            <a:r>
              <a:rPr lang="en-US" altLang="zh-TW" sz="3600" b="1" baseline="300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12:15</a:t>
            </a:r>
          </a:p>
          <a:p>
            <a:pPr algn="l"/>
            <a:r>
              <a:rPr lang="en-US" altLang="zh-TW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15</a:t>
            </a:r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又要謹慎，恐怕有人失了神的恩；恐怕有毒根生出來擾亂你們，因此叫眾人沾染污穢；</a:t>
            </a:r>
          </a:p>
          <a:p>
            <a:pPr algn="l"/>
            <a:endParaRPr lang="zh-TW" altLang="en-US" sz="3600" b="1" baseline="30000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31103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B0EE16-7F64-6C0B-31D8-F54D565FA1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2">
            <a:extLst>
              <a:ext uri="{FF2B5EF4-FFF2-40B4-BE49-F238E27FC236}">
                <a16:creationId xmlns:a16="http://schemas.microsoft.com/office/drawing/2014/main" id="{4F9F674A-6103-F88F-B691-21082923FA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685800"/>
            <a:ext cx="8839200" cy="5410200"/>
          </a:xfrm>
        </p:spPr>
        <p:txBody>
          <a:bodyPr/>
          <a:lstStyle/>
          <a:p>
            <a:pPr algn="l"/>
            <a:r>
              <a:rPr lang="zh-TW" altLang="en-US" sz="3600" b="1" baseline="300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帖撒羅尼迦前書</a:t>
            </a:r>
            <a:r>
              <a:rPr lang="en-US" altLang="zh-TW" sz="3600" b="1" baseline="30000" dirty="0">
                <a:solidFill>
                  <a:srgbClr val="FF0000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5:16-18</a:t>
            </a:r>
          </a:p>
          <a:p>
            <a:pPr algn="l"/>
            <a:r>
              <a:rPr lang="en-US" altLang="zh-TW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16</a:t>
            </a:r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要常常喜樂，</a:t>
            </a:r>
          </a:p>
          <a:p>
            <a:pPr algn="l"/>
            <a:r>
              <a:rPr lang="en-US" altLang="zh-TW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17</a:t>
            </a:r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不住的禱告，</a:t>
            </a:r>
          </a:p>
          <a:p>
            <a:pPr algn="l"/>
            <a:r>
              <a:rPr lang="en-US" altLang="zh-TW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18</a:t>
            </a:r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凡事謝恩；因為這是神在基督耶穌裡向你們所定的旨意。</a:t>
            </a:r>
          </a:p>
          <a:p>
            <a:pPr algn="l"/>
            <a:endParaRPr lang="en-US" altLang="zh-TW" sz="3600" b="1" baseline="30000" dirty="0">
              <a:solidFill>
                <a:srgbClr val="FF0000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l"/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「這是神在基督耶穌裡向你們所定的旨意」</a:t>
            </a:r>
          </a:p>
          <a:p>
            <a:pPr algn="l"/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這是神清楚的旨意（不是隱藏的）</a:t>
            </a:r>
          </a:p>
          <a:p>
            <a:pPr algn="l"/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這是給每一位信徒的（不是少數人）</a:t>
            </a:r>
          </a:p>
          <a:p>
            <a:pPr algn="l"/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這是在基督裡才能活出來的（不是靠自己）</a:t>
            </a:r>
            <a:endParaRPr lang="en-US" altLang="zh-TW" sz="3600" b="1" baseline="30000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l"/>
            <a:endParaRPr lang="en-US" altLang="zh-TW" sz="3600" b="1" baseline="30000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l"/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禱告可以</a:t>
            </a:r>
          </a:p>
          <a:p>
            <a:pPr algn="l"/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喜樂很難</a:t>
            </a:r>
          </a:p>
          <a:p>
            <a:pPr algn="l"/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感恩更難</a:t>
            </a:r>
          </a:p>
        </p:txBody>
      </p:sp>
    </p:spTree>
    <p:extLst>
      <p:ext uri="{BB962C8B-B14F-4D97-AF65-F5344CB8AC3E}">
        <p14:creationId xmlns:p14="http://schemas.microsoft.com/office/powerpoint/2010/main" val="4015979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CFCF32-801B-2C60-7BB4-071CA32478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容占位符 2">
            <a:extLst>
              <a:ext uri="{FF2B5EF4-FFF2-40B4-BE49-F238E27FC236}">
                <a16:creationId xmlns:a16="http://schemas.microsoft.com/office/drawing/2014/main" id="{FD1305BB-5791-7CBA-8D93-3BA2383752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400" y="685800"/>
            <a:ext cx="8839200" cy="5410200"/>
          </a:xfrm>
        </p:spPr>
        <p:txBody>
          <a:bodyPr/>
          <a:lstStyle/>
          <a:p>
            <a:pPr algn="l"/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禱告的本質：與神連結</a:t>
            </a:r>
          </a:p>
          <a:p>
            <a:pPr algn="l"/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與神持續連線的關係，不只是固定時間，而是隨時轉向神</a:t>
            </a:r>
          </a:p>
          <a:p>
            <a:pPr algn="l"/>
            <a:endParaRPr lang="en-US" altLang="zh-TW" sz="3600" b="1" baseline="30000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l"/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禱告比較容易？</a:t>
            </a:r>
          </a:p>
          <a:p>
            <a:pPr algn="l"/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心情不好也能禱告，有問題更會禱告</a:t>
            </a:r>
          </a:p>
          <a:p>
            <a:pPr algn="l"/>
            <a:endParaRPr lang="en-US" altLang="zh-TW" sz="3600" b="1" baseline="30000" dirty="0">
              <a:solidFill>
                <a:schemeClr val="bg1"/>
              </a:solidFill>
              <a:latin typeface="KaiTi" panose="02010609060101010101" pitchFamily="49" charset="-122"/>
              <a:ea typeface="KaiTi" panose="02010609060101010101" pitchFamily="49" charset="-122"/>
            </a:endParaRPr>
          </a:p>
          <a:p>
            <a:pPr algn="l"/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但問題是：我們常停在禱告</a:t>
            </a:r>
          </a:p>
          <a:p>
            <a:pPr algn="l"/>
            <a:r>
              <a:rPr lang="zh-TW" altLang="en-US" sz="3600" b="1" baseline="30000" dirty="0">
                <a:solidFill>
                  <a:schemeClr val="bg1"/>
                </a:solidFill>
                <a:latin typeface="KaiTi" panose="02010609060101010101" pitchFamily="49" charset="-122"/>
                <a:ea typeface="KaiTi" panose="02010609060101010101" pitchFamily="49" charset="-122"/>
              </a:rPr>
              <a:t>禱告後仍然焦慮，交給神卻又拿回來，傾倒了，卻沒有交託</a:t>
            </a:r>
          </a:p>
        </p:txBody>
      </p:sp>
    </p:spTree>
    <p:extLst>
      <p:ext uri="{BB962C8B-B14F-4D97-AF65-F5344CB8AC3E}">
        <p14:creationId xmlns:p14="http://schemas.microsoft.com/office/powerpoint/2010/main" val="216024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cut/>
      </p:transition>
    </mc:Choice>
    <mc:Fallback xmlns="">
      <p:transition spd="slow">
        <p:cut/>
      </p:transition>
    </mc:Fallback>
  </mc:AlternateContent>
</p:sld>
</file>

<file path=ppt/theme/theme1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Default Design">
  <a:themeElements>
    <a:clrScheme name="Default Design 13">
      <a:dk1>
        <a:srgbClr val="336699"/>
      </a:dk1>
      <a:lt1>
        <a:srgbClr val="FFFFFF"/>
      </a:lt1>
      <a:dk2>
        <a:srgbClr val="000000"/>
      </a:dk2>
      <a:lt2>
        <a:srgbClr val="66FFFF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Default Design">
      <a:majorFont>
        <a:latin typeface="DFYuanMedium-B5"/>
        <a:ea typeface="DFYuanMedium-B5"/>
        <a:cs typeface=""/>
      </a:majorFont>
      <a:minorFont>
        <a:latin typeface="DFYuanMedium-B5"/>
        <a:ea typeface="DFYuanMedium-B5"/>
        <a:cs typeface="Times New Rom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1" i="0" u="sng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新細明體" pitchFamily="18" charset="-120"/>
            <a:ea typeface="新細明體" pitchFamily="18" charset="-12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TW" altLang="en-US" sz="2000" b="1" i="0" u="sng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新細明體" pitchFamily="18" charset="-120"/>
            <a:ea typeface="新細明體" pitchFamily="18" charset="-12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3">
        <a:dk1>
          <a:srgbClr val="336699"/>
        </a:dk1>
        <a:lt1>
          <a:srgbClr val="FFFFFF"/>
        </a:lt1>
        <a:dk2>
          <a:srgbClr val="000000"/>
        </a:dk2>
        <a:lt2>
          <a:srgbClr val="66FFFF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Stream</Template>
  <TotalTime>73237</TotalTime>
  <Words>1091</Words>
  <Application>Microsoft Office PowerPoint</Application>
  <PresentationFormat>On-screen Show (4:3)</PresentationFormat>
  <Paragraphs>99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9" baseType="lpstr">
      <vt:lpstr>DFYuanMedium-B5</vt:lpstr>
      <vt:lpstr>KaiTi</vt:lpstr>
      <vt:lpstr>新細明體</vt:lpstr>
      <vt:lpstr>Arial</vt:lpstr>
      <vt:lpstr>Calibri</vt:lpstr>
      <vt:lpstr>Garamond</vt:lpstr>
      <vt:lpstr>3_Office Theme</vt:lpstr>
      <vt:lpstr>1_Default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主我願單屬你</dc:title>
  <dc:creator>Fwu-Shan Shieh</dc:creator>
  <cp:lastModifiedBy>BCCC_User</cp:lastModifiedBy>
  <cp:revision>762</cp:revision>
  <dcterms:created xsi:type="dcterms:W3CDTF">2005-10-06T16:33:29Z</dcterms:created>
  <dcterms:modified xsi:type="dcterms:W3CDTF">2026-04-19T19:02:43Z</dcterms:modified>
</cp:coreProperties>
</file>