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7046" r:id="rId1"/>
    <p:sldMasterId id="2147487415" r:id="rId2"/>
  </p:sldMasterIdLst>
  <p:notesMasterIdLst>
    <p:notesMasterId r:id="rId8"/>
  </p:notesMasterIdLst>
  <p:sldIdLst>
    <p:sldId id="2455" r:id="rId3"/>
    <p:sldId id="2214" r:id="rId4"/>
    <p:sldId id="4421" r:id="rId5"/>
    <p:sldId id="4281" r:id="rId6"/>
    <p:sldId id="4339" r:id="rId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3ED"/>
    <a:srgbClr val="9C582E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199" autoAdjust="0"/>
  </p:normalViewPr>
  <p:slideViewPr>
    <p:cSldViewPr>
      <p:cViewPr varScale="1">
        <p:scale>
          <a:sx n="59" d="100"/>
          <a:sy n="59" d="100"/>
        </p:scale>
        <p:origin x="86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5/10/2026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0822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8048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214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468102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55321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89370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0639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74696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6136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8078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10089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19061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22398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94319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911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133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564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1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3128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9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0941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618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4675483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047" r:id="rId1"/>
    <p:sldLayoutId id="2147487048" r:id="rId2"/>
    <p:sldLayoutId id="2147487049" r:id="rId3"/>
    <p:sldLayoutId id="2147487050" r:id="rId4"/>
    <p:sldLayoutId id="2147487051" r:id="rId5"/>
    <p:sldLayoutId id="2147487052" r:id="rId6"/>
    <p:sldLayoutId id="2147487053" r:id="rId7"/>
    <p:sldLayoutId id="2147487054" r:id="rId8"/>
    <p:sldLayoutId id="2147487055" r:id="rId9"/>
    <p:sldLayoutId id="2147487056" r:id="rId10"/>
    <p:sldLayoutId id="21474870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2026/5/10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4679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7416" r:id="rId1"/>
    <p:sldLayoutId id="2147487417" r:id="rId2"/>
    <p:sldLayoutId id="2147487418" r:id="rId3"/>
    <p:sldLayoutId id="2147487419" r:id="rId4"/>
    <p:sldLayoutId id="2147487420" r:id="rId5"/>
    <p:sldLayoutId id="2147487421" r:id="rId6"/>
    <p:sldLayoutId id="2147487422" r:id="rId7"/>
    <p:sldLayoutId id="2147487423" r:id="rId8"/>
    <p:sldLayoutId id="2147487424" r:id="rId9"/>
    <p:sldLayoutId id="2147487425" r:id="rId10"/>
    <p:sldLayoutId id="21474874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sp>
        <p:nvSpPr>
          <p:cNvPr id="3" name="AutoShape 4" descr="Here is the link for Sunday's sermon &amp;... - Van Riper Ellis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aramond" panose="02020404030301010803" pitchFamily="18" charset="0"/>
              <a:ea typeface="SimSun" panose="02010600030101010101" pitchFamily="2" charset="-122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3132690"/>
            <a:ext cx="8476313" cy="281091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44736" y="1524000"/>
            <a:ext cx="430758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主日信息</a:t>
            </a:r>
            <a:endParaRPr kumimoji="0" lang="en-US" sz="8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7409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33004" y="681644"/>
            <a:ext cx="8894617" cy="3574472"/>
          </a:xfrm>
        </p:spPr>
        <p:txBody>
          <a:bodyPr>
            <a:normAutofit/>
          </a:bodyPr>
          <a:lstStyle/>
          <a:p>
            <a:r>
              <a:rPr lang="zh-CN" altLang="en-US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母亲最想要的礼物</a:t>
            </a:r>
            <a:br>
              <a:rPr lang="en-US" altLang="zh-CN" sz="4600" b="1" dirty="0">
                <a:solidFill>
                  <a:srgbClr val="FFFF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</a:br>
            <a:r>
              <a:rPr lang="en-US" altLang="zh-CN" sz="4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Mom’s most wanted Gift</a:t>
            </a:r>
            <a:endParaRPr lang="zh-CN" altLang="en-US" sz="4600" b="1" dirty="0">
              <a:solidFill>
                <a:schemeClr val="bg1"/>
              </a:solidFill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83511" y="5202238"/>
            <a:ext cx="6858000" cy="1655762"/>
          </a:xfrm>
        </p:spPr>
        <p:txBody>
          <a:bodyPr/>
          <a:lstStyle/>
          <a:p>
            <a:r>
              <a:rPr lang="en-US" altLang="zh-CN" b="1" dirty="0">
                <a:solidFill>
                  <a:schemeClr val="bg1"/>
                </a:solidFill>
              </a:rPr>
              <a:t>Boise Chinese Christian Church </a:t>
            </a:r>
          </a:p>
          <a:p>
            <a:r>
              <a:rPr lang="en-US" altLang="zh-CN" b="1" dirty="0">
                <a:solidFill>
                  <a:schemeClr val="bg1"/>
                </a:solidFill>
              </a:rPr>
              <a:t>5/10/2025</a:t>
            </a:r>
            <a:endParaRPr lang="zh-CN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667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4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4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约翰三书</a:t>
            </a:r>
            <a:r>
              <a:rPr lang="zh-CN" altLang="en-US" sz="4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4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 John 1:4】</a:t>
            </a:r>
          </a:p>
          <a:p>
            <a:pPr algn="l">
              <a:lnSpc>
                <a:spcPct val="112000"/>
              </a:lnSpc>
            </a:pPr>
            <a:r>
              <a:rPr lang="zh-CN" altLang="en-US" sz="4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我听见我的儿女们按真理而行，我的喜乐就没有比这个大的。</a:t>
            </a:r>
          </a:p>
          <a:p>
            <a:pPr algn="l">
              <a:lnSpc>
                <a:spcPct val="112000"/>
              </a:lnSpc>
            </a:pPr>
            <a:r>
              <a:rPr lang="en-US" altLang="zh-CN" sz="4400" b="1" dirty="0">
                <a:solidFill>
                  <a:schemeClr val="bg1"/>
                </a:solidFill>
                <a:ea typeface="微软雅黑" panose="020B0503020204020204" pitchFamily="34" charset="-122"/>
              </a:rPr>
              <a:t>I have no greater joy than to hear that my children walk in truth.</a:t>
            </a:r>
          </a:p>
        </p:txBody>
      </p:sp>
    </p:spTree>
    <p:extLst>
      <p:ext uri="{BB962C8B-B14F-4D97-AF65-F5344CB8AC3E}">
        <p14:creationId xmlns:p14="http://schemas.microsoft.com/office/powerpoint/2010/main" val="1159988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路加福音</a:t>
            </a:r>
            <a:r>
              <a:rPr lang="zh-CN" altLang="en-US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Luke 1:46-48】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46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马利亚说：“我心尊主为大，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Mary said: “My soul magnifies the Lord,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47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我灵以神我的救主为乐；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And my spirit has rejoiced in God my Savior.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48 </a:t>
            </a:r>
            <a:r>
              <a:rPr lang="zh-CN" altLang="en-US" sz="3400" b="1" dirty="0">
                <a:solidFill>
                  <a:srgbClr val="FFFF00"/>
                </a:solidFill>
                <a:ea typeface="微软雅黑" panose="020B0503020204020204" pitchFamily="34" charset="-122"/>
              </a:rPr>
              <a:t>因为祂顾念祂使女的卑微。从今以后，万代要称我有福。</a:t>
            </a:r>
          </a:p>
          <a:p>
            <a:pPr algn="l">
              <a:lnSpc>
                <a:spcPct val="112000"/>
              </a:lnSpc>
            </a:pPr>
            <a:r>
              <a:rPr lang="en-US" altLang="zh-CN" sz="3400" b="1" dirty="0">
                <a:solidFill>
                  <a:schemeClr val="bg1"/>
                </a:solidFill>
                <a:ea typeface="微软雅黑" panose="020B0503020204020204" pitchFamily="34" charset="-122"/>
              </a:rPr>
              <a:t>For He has regarded the lowly state of His maidservant; For behold, henceforth all generations will call me blessed.</a:t>
            </a:r>
          </a:p>
        </p:txBody>
      </p:sp>
    </p:spTree>
    <p:extLst>
      <p:ext uri="{BB962C8B-B14F-4D97-AF65-F5344CB8AC3E}">
        <p14:creationId xmlns:p14="http://schemas.microsoft.com/office/powerpoint/2010/main" val="38371701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12000"/>
              </a:lnSpc>
            </a:pPr>
            <a:r>
              <a:rPr lang="en-US" altLang="zh-CN" sz="4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4400" b="1" u="sng" dirty="0">
                <a:solidFill>
                  <a:srgbClr val="FFFF00"/>
                </a:solidFill>
                <a:ea typeface="微软雅黑" panose="020B0503020204020204" pitchFamily="34" charset="-122"/>
              </a:rPr>
              <a:t>约翰三书</a:t>
            </a:r>
            <a:r>
              <a:rPr lang="zh-CN" altLang="en-US" sz="4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4400" b="1" u="sng" dirty="0">
                <a:solidFill>
                  <a:schemeClr val="bg1"/>
                </a:solidFill>
                <a:ea typeface="微软雅黑" panose="020B0503020204020204" pitchFamily="34" charset="-122"/>
              </a:rPr>
              <a:t>3 John 1:4】</a:t>
            </a:r>
          </a:p>
          <a:p>
            <a:pPr algn="l">
              <a:lnSpc>
                <a:spcPct val="112000"/>
              </a:lnSpc>
            </a:pPr>
            <a:r>
              <a:rPr lang="zh-CN" altLang="en-US" sz="4400" b="1" dirty="0">
                <a:solidFill>
                  <a:srgbClr val="FFFF00"/>
                </a:solidFill>
                <a:ea typeface="微软雅黑" panose="020B0503020204020204" pitchFamily="34" charset="-122"/>
              </a:rPr>
              <a:t>我听见我的儿女们按真理而行，我的喜乐就没有比这个大的。</a:t>
            </a:r>
          </a:p>
          <a:p>
            <a:pPr algn="l">
              <a:lnSpc>
                <a:spcPct val="112000"/>
              </a:lnSpc>
            </a:pPr>
            <a:r>
              <a:rPr lang="en-US" altLang="zh-CN" sz="4400" b="1" dirty="0">
                <a:solidFill>
                  <a:schemeClr val="bg1"/>
                </a:solidFill>
                <a:ea typeface="微软雅黑" panose="020B0503020204020204" pitchFamily="34" charset="-122"/>
              </a:rPr>
              <a:t>I have no greater joy than to hear that my children walk in truth.</a:t>
            </a:r>
          </a:p>
        </p:txBody>
      </p:sp>
    </p:spTree>
    <p:extLst>
      <p:ext uri="{BB962C8B-B14F-4D97-AF65-F5344CB8AC3E}">
        <p14:creationId xmlns:p14="http://schemas.microsoft.com/office/powerpoint/2010/main" val="3546191442"/>
      </p:ext>
    </p:extLst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74536</TotalTime>
  <Words>227</Words>
  <Application>Microsoft Office PowerPoint</Application>
  <PresentationFormat>On-screen Show (4:3)</PresentationFormat>
  <Paragraphs>17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4" baseType="lpstr">
      <vt:lpstr>DFYuanMedium-B5</vt:lpstr>
      <vt:lpstr>KaiTi</vt:lpstr>
      <vt:lpstr>微软雅黑</vt:lpstr>
      <vt:lpstr>Arial</vt:lpstr>
      <vt:lpstr>Calibri</vt:lpstr>
      <vt:lpstr>Calibri Light</vt:lpstr>
      <vt:lpstr>Garamond</vt:lpstr>
      <vt:lpstr>1_Default Design</vt:lpstr>
      <vt:lpstr>Office 主题</vt:lpstr>
      <vt:lpstr>PowerPoint Presentation</vt:lpstr>
      <vt:lpstr>母亲最想要的礼物 Mom’s most wanted Gift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BCCC_User</cp:lastModifiedBy>
  <cp:revision>767</cp:revision>
  <dcterms:created xsi:type="dcterms:W3CDTF">2005-10-06T16:33:29Z</dcterms:created>
  <dcterms:modified xsi:type="dcterms:W3CDTF">2026-05-10T17:56:09Z</dcterms:modified>
</cp:coreProperties>
</file>