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163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：最大的“偶像”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华人（儒家）文明是人本的文明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基督教信仰是神本信仰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“好人主义”偶像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“面子”偶像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“功名”偶像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15479</TotalTime>
  <Words>6</Words>
  <Application>Microsoft Office PowerPoint</Application>
  <PresentationFormat>全屏显示(4:3)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1406</cp:revision>
  <dcterms:created xsi:type="dcterms:W3CDTF">2018-02-16T18:09:56Z</dcterms:created>
  <dcterms:modified xsi:type="dcterms:W3CDTF">2026-05-31T06:56:02Z</dcterms:modified>
</cp:coreProperties>
</file>