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20" r:id="rId4"/>
    <p:sldId id="392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2026/6/14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华人文明的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“宿命论”</a:t>
            </a:r>
            <a:endParaRPr lang="zh-CN" altLang="en-US" sz="3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天命观</a:t>
            </a:r>
            <a:r>
              <a:rPr lang="en-US" altLang="zh-CN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顺应次序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道家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顺其自然</a:t>
            </a:r>
            <a:r>
              <a:rPr lang="en-US" altLang="zh-CN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消解人的责任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佛教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：业力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轮回</a:t>
            </a:r>
            <a:r>
              <a:rPr lang="en-US" altLang="zh-CN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无法摆脱的因果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信仰的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“上帝拣选”</a:t>
            </a:r>
            <a:endParaRPr lang="zh-CN" altLang="en-US" sz="3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慈爱的上帝主动拣选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爱的旨意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从属的关系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带来盼望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宿命论”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对基督徒信仰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的负面影响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“神主权”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变成“不顺服”的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借口</a:t>
            </a:r>
            <a:endParaRPr lang="zh-CN" altLang="en-US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把苦难神秘化，拒绝面对问题</a:t>
            </a:r>
            <a:endParaRPr lang="zh-CN" altLang="en-US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“功德”与宿命论的混合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冷漠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消极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从“宿命论”到“预定论”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从“认命”转向“信神”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“被动等侯”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转向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“主动顺服”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“纠结因果”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转向“接受恩典”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“求成功”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转向“求荣耀神”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15507</TotalTime>
  <Words>69</Words>
  <Application>Microsoft Office PowerPoint</Application>
  <PresentationFormat>全屏显示(4:3)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1410</cp:revision>
  <dcterms:created xsi:type="dcterms:W3CDTF">2018-02-16T18:09:56Z</dcterms:created>
  <dcterms:modified xsi:type="dcterms:W3CDTF">2026-06-14T08:41:00Z</dcterms:modified>
</cp:coreProperties>
</file>