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17" r:id="rId2"/>
    <p:sldId id="3918" r:id="rId3"/>
    <p:sldId id="3920" r:id="rId4"/>
    <p:sldId id="3921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60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2026/7/25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2026/7/25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2026/7/25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2026/7/25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2026/7/25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2026/7/25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2026/7/25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2026/7/25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2026/7/25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2026/7/25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2026/7/25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2026/7/25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基督教教义史</a:t>
            </a:r>
            <a:endParaRPr lang="en-US" altLang="zh-CN" sz="38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伯克富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</a:t>
            </a: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Louis </a:t>
            </a:r>
            <a:r>
              <a:rPr lang="en-US" altLang="zh-CN" sz="36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Berkhof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r>
              <a:rPr lang="en-US" altLang="zh-CN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《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基督教教义史</a:t>
            </a: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》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</a:t>
            </a: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The History of Christian Doctrines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algn="l">
              <a:lnSpc>
                <a:spcPct val="150000"/>
              </a:lnSpc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</a:t>
            </a: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link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https://www.amazon.com/History-Christian-Doctrines-Louis-Berkhof/dp/0851510051 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algn="l">
              <a:lnSpc>
                <a:spcPct val="150000"/>
              </a:lnSpc>
            </a:pPr>
            <a:endParaRPr lang="en-US" altLang="zh-CN" sz="38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0911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初期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教会面对的逼迫和攻击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犹太人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对基督徒的逼迫攻击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罗马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政府对基督教的政治逼迫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世俗学者的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攻击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最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危险的攻击：异端的攻击</a:t>
            </a:r>
          </a:p>
        </p:txBody>
      </p:sp>
    </p:spTree>
    <p:extLst>
      <p:ext uri="{BB962C8B-B14F-4D97-AF65-F5344CB8AC3E}">
        <p14:creationId xmlns:p14="http://schemas.microsoft.com/office/powerpoint/2010/main" val="158092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初期</a:t>
            </a:r>
            <a:r>
              <a:rPr lang="zh-CN" altLang="en-US" sz="3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教会面对的异端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源自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犹太教的异端</a:t>
            </a:r>
          </a:p>
          <a:p>
            <a:pPr lvl="1" algn="l">
              <a:lnSpc>
                <a:spcPct val="15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1)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拿撒勒派 </a:t>
            </a:r>
          </a:p>
          <a:p>
            <a:pPr lvl="1" algn="l">
              <a:lnSpc>
                <a:spcPct val="15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2)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爱宾派 </a:t>
            </a:r>
          </a:p>
          <a:p>
            <a:pPr lvl="1" algn="l">
              <a:lnSpc>
                <a:spcPct val="15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3)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爱尔克赛派（Ｅ</a:t>
            </a:r>
            <a:r>
              <a:rPr lang="en-US" altLang="zh-CN" sz="34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lkesaites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 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源自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外邦的异端</a:t>
            </a:r>
          </a:p>
          <a:p>
            <a:pPr marL="1028700" lvl="1" indent="-571500" algn="l">
              <a:lnSpc>
                <a:spcPct val="150000"/>
              </a:lnSpc>
              <a:buFont typeface="+mj-lt"/>
              <a:buAutoNum type="arabicParenR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哲主义（诺斯底主义Ｇ</a:t>
            </a:r>
            <a:r>
              <a:rPr lang="en-US" altLang="zh-CN" sz="34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nostikoi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191654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哲主义（诺斯底主义）异端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神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哲主义的起源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神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哲主义的主要特性 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神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哲主义的主要“教义”</a:t>
            </a:r>
          </a:p>
        </p:txBody>
      </p:sp>
    </p:spTree>
    <p:extLst>
      <p:ext uri="{BB962C8B-B14F-4D97-AF65-F5344CB8AC3E}">
        <p14:creationId xmlns:p14="http://schemas.microsoft.com/office/powerpoint/2010/main" val="205641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15527</TotalTime>
  <Words>105</Words>
  <Application>Microsoft Office PowerPoint</Application>
  <PresentationFormat>全屏显示(4:3)</PresentationFormat>
  <Paragraphs>19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1415</cp:revision>
  <dcterms:created xsi:type="dcterms:W3CDTF">2018-02-16T18:09:56Z</dcterms:created>
  <dcterms:modified xsi:type="dcterms:W3CDTF">2026-07-26T01:55:10Z</dcterms:modified>
</cp:coreProperties>
</file>